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6"/>
    <p:restoredTop sz="81088"/>
  </p:normalViewPr>
  <p:slideViewPr>
    <p:cSldViewPr snapToGrid="0" snapToObjects="1">
      <p:cViewPr varScale="1">
        <p:scale>
          <a:sx n="102" d="100"/>
          <a:sy n="102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F871D6-1D6E-D24B-A83E-D2CE3919D377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242651F-5252-F642-89EA-E4523472525D}">
      <dgm:prSet phldrT="[Text]"/>
      <dgm:spPr/>
      <dgm:t>
        <a:bodyPr/>
        <a:lstStyle/>
        <a:p>
          <a:r>
            <a:rPr lang="en-GB" dirty="0"/>
            <a:t>Crawler to find songs</a:t>
          </a:r>
        </a:p>
      </dgm:t>
    </dgm:pt>
    <dgm:pt modelId="{F6CB1C1C-9C45-D04F-832B-B17CD8BF4F58}" type="parTrans" cxnId="{06DF7975-C9D1-1546-AE9C-417D21BFAC99}">
      <dgm:prSet/>
      <dgm:spPr/>
      <dgm:t>
        <a:bodyPr/>
        <a:lstStyle/>
        <a:p>
          <a:endParaRPr lang="en-GB"/>
        </a:p>
      </dgm:t>
    </dgm:pt>
    <dgm:pt modelId="{3883EFEC-63D0-6949-80E8-88CAA1B58AF9}" type="sibTrans" cxnId="{06DF7975-C9D1-1546-AE9C-417D21BFAC99}">
      <dgm:prSet/>
      <dgm:spPr/>
      <dgm:t>
        <a:bodyPr/>
        <a:lstStyle/>
        <a:p>
          <a:endParaRPr lang="en-GB"/>
        </a:p>
      </dgm:t>
    </dgm:pt>
    <dgm:pt modelId="{94044EE3-A9F7-3347-A789-BF93FF2F469B}">
      <dgm:prSet phldrT="[Text]"/>
      <dgm:spPr/>
      <dgm:t>
        <a:bodyPr/>
        <a:lstStyle/>
        <a:p>
          <a:r>
            <a:rPr lang="en-GB" dirty="0"/>
            <a:t>Lyric Scraping</a:t>
          </a:r>
        </a:p>
      </dgm:t>
    </dgm:pt>
    <dgm:pt modelId="{214CBB7E-E263-624E-8548-A026B56B7C13}" type="parTrans" cxnId="{31640F1D-77F9-274A-9685-341C00C7D7A4}">
      <dgm:prSet/>
      <dgm:spPr/>
      <dgm:t>
        <a:bodyPr/>
        <a:lstStyle/>
        <a:p>
          <a:endParaRPr lang="en-GB"/>
        </a:p>
      </dgm:t>
    </dgm:pt>
    <dgm:pt modelId="{9C7A044E-8018-454C-9D37-659E3F349AD7}" type="sibTrans" cxnId="{31640F1D-77F9-274A-9685-341C00C7D7A4}">
      <dgm:prSet/>
      <dgm:spPr/>
      <dgm:t>
        <a:bodyPr/>
        <a:lstStyle/>
        <a:p>
          <a:endParaRPr lang="en-GB"/>
        </a:p>
      </dgm:t>
    </dgm:pt>
    <dgm:pt modelId="{1D830A0E-2A08-F444-9885-E2FDD1E30B28}">
      <dgm:prSet phldrT="[Text]"/>
      <dgm:spPr/>
      <dgm:t>
        <a:bodyPr/>
        <a:lstStyle/>
        <a:p>
          <a:r>
            <a:rPr lang="en-GB" dirty="0"/>
            <a:t>Difficulty Grading</a:t>
          </a:r>
        </a:p>
      </dgm:t>
    </dgm:pt>
    <dgm:pt modelId="{782B2BD2-3816-7A4C-A0BF-7452CF39B8BC}" type="parTrans" cxnId="{01A6D62E-12DA-2848-92B5-F846836F2DAF}">
      <dgm:prSet/>
      <dgm:spPr/>
      <dgm:t>
        <a:bodyPr/>
        <a:lstStyle/>
        <a:p>
          <a:endParaRPr lang="en-GB"/>
        </a:p>
      </dgm:t>
    </dgm:pt>
    <dgm:pt modelId="{F36DE3DB-5BAD-BD49-9308-9403700C597F}" type="sibTrans" cxnId="{01A6D62E-12DA-2848-92B5-F846836F2DAF}">
      <dgm:prSet/>
      <dgm:spPr/>
      <dgm:t>
        <a:bodyPr/>
        <a:lstStyle/>
        <a:p>
          <a:endParaRPr lang="en-GB"/>
        </a:p>
      </dgm:t>
    </dgm:pt>
    <dgm:pt modelId="{64FB3A85-90A8-634C-9621-CC07A2435EAD}">
      <dgm:prSet/>
      <dgm:spPr/>
      <dgm:t>
        <a:bodyPr/>
        <a:lstStyle/>
        <a:p>
          <a:r>
            <a:rPr lang="en-GB" dirty="0"/>
            <a:t>Data Cleaning</a:t>
          </a:r>
        </a:p>
      </dgm:t>
    </dgm:pt>
    <dgm:pt modelId="{EEF5CD76-B809-3540-979D-6E3A38B92967}" type="parTrans" cxnId="{41814CC8-362D-E043-AB1C-8C92AF019D09}">
      <dgm:prSet/>
      <dgm:spPr/>
      <dgm:t>
        <a:bodyPr/>
        <a:lstStyle/>
        <a:p>
          <a:endParaRPr lang="en-GB"/>
        </a:p>
      </dgm:t>
    </dgm:pt>
    <dgm:pt modelId="{CE956DC8-6C72-AC45-809A-82CBC814E8BC}" type="sibTrans" cxnId="{41814CC8-362D-E043-AB1C-8C92AF019D09}">
      <dgm:prSet/>
      <dgm:spPr/>
      <dgm:t>
        <a:bodyPr/>
        <a:lstStyle/>
        <a:p>
          <a:endParaRPr lang="en-GB"/>
        </a:p>
      </dgm:t>
    </dgm:pt>
    <dgm:pt modelId="{B84400F1-3FB1-EB4F-A71A-EBA256E3FEB3}">
      <dgm:prSet/>
      <dgm:spPr/>
      <dgm:t>
        <a:bodyPr/>
        <a:lstStyle/>
        <a:p>
          <a:r>
            <a:rPr lang="en-GB" dirty="0"/>
            <a:t>Graphics</a:t>
          </a:r>
        </a:p>
      </dgm:t>
    </dgm:pt>
    <dgm:pt modelId="{3B4ABA15-8293-0840-9973-A776DE0D4526}" type="parTrans" cxnId="{CF642C1C-674E-C24A-A7BE-D4F15E3B76B1}">
      <dgm:prSet/>
      <dgm:spPr/>
      <dgm:t>
        <a:bodyPr/>
        <a:lstStyle/>
        <a:p>
          <a:endParaRPr lang="en-GB"/>
        </a:p>
      </dgm:t>
    </dgm:pt>
    <dgm:pt modelId="{5A305859-6CA4-A541-9D58-8DDB111703A4}" type="sibTrans" cxnId="{CF642C1C-674E-C24A-A7BE-D4F15E3B76B1}">
      <dgm:prSet/>
      <dgm:spPr/>
      <dgm:t>
        <a:bodyPr/>
        <a:lstStyle/>
        <a:p>
          <a:endParaRPr lang="en-GB"/>
        </a:p>
      </dgm:t>
    </dgm:pt>
    <dgm:pt modelId="{33E0C2C6-EE0D-F543-B781-499F8DCF581C}">
      <dgm:prSet/>
      <dgm:spPr/>
      <dgm:t>
        <a:bodyPr/>
        <a:lstStyle/>
        <a:p>
          <a:r>
            <a:rPr lang="en-GB" dirty="0"/>
            <a:t>Modelling</a:t>
          </a:r>
        </a:p>
      </dgm:t>
    </dgm:pt>
    <dgm:pt modelId="{4E56C8EF-F74E-1240-B7CA-020807093603}" type="parTrans" cxnId="{DA68AA10-074B-964F-A922-322F1956C4B2}">
      <dgm:prSet/>
      <dgm:spPr/>
      <dgm:t>
        <a:bodyPr/>
        <a:lstStyle/>
        <a:p>
          <a:endParaRPr lang="en-GB"/>
        </a:p>
      </dgm:t>
    </dgm:pt>
    <dgm:pt modelId="{EB87F507-8075-7342-B493-FED9839C2CCE}" type="sibTrans" cxnId="{DA68AA10-074B-964F-A922-322F1956C4B2}">
      <dgm:prSet/>
      <dgm:spPr/>
      <dgm:t>
        <a:bodyPr/>
        <a:lstStyle/>
        <a:p>
          <a:endParaRPr lang="en-GB"/>
        </a:p>
      </dgm:t>
    </dgm:pt>
    <dgm:pt modelId="{781C43B5-5060-9B49-8C07-FC7377799C16}" type="pres">
      <dgm:prSet presAssocID="{BFF871D6-1D6E-D24B-A83E-D2CE3919D377}" presName="Name0" presStyleCnt="0">
        <dgm:presLayoutVars>
          <dgm:dir/>
          <dgm:resizeHandles val="exact"/>
        </dgm:presLayoutVars>
      </dgm:prSet>
      <dgm:spPr/>
    </dgm:pt>
    <dgm:pt modelId="{B767FA86-3FD9-9645-B995-9B73C6E8A7F8}" type="pres">
      <dgm:prSet presAssocID="{1242651F-5252-F642-89EA-E4523472525D}" presName="composite" presStyleCnt="0"/>
      <dgm:spPr/>
    </dgm:pt>
    <dgm:pt modelId="{BBDD2F83-8745-1949-9070-78DC2D4E83B9}" type="pres">
      <dgm:prSet presAssocID="{1242651F-5252-F642-89EA-E4523472525D}" presName="imagSh" presStyleLbl="b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730E661-4718-D44A-A103-488281D31D28}" type="pres">
      <dgm:prSet presAssocID="{1242651F-5252-F642-89EA-E4523472525D}" presName="txNode" presStyleLbl="node1" presStyleIdx="0" presStyleCnt="6" custLinFactNeighborX="9609" custLinFactNeighborY="27884">
        <dgm:presLayoutVars>
          <dgm:bulletEnabled val="1"/>
        </dgm:presLayoutVars>
      </dgm:prSet>
      <dgm:spPr/>
    </dgm:pt>
    <dgm:pt modelId="{2B7C9596-78B9-3D46-BDE0-33095899367D}" type="pres">
      <dgm:prSet presAssocID="{3883EFEC-63D0-6949-80E8-88CAA1B58AF9}" presName="sibTrans" presStyleLbl="sibTrans2D1" presStyleIdx="0" presStyleCnt="5"/>
      <dgm:spPr/>
    </dgm:pt>
    <dgm:pt modelId="{5754B184-5465-A149-A237-979EA59ED301}" type="pres">
      <dgm:prSet presAssocID="{3883EFEC-63D0-6949-80E8-88CAA1B58AF9}" presName="connTx" presStyleLbl="sibTrans2D1" presStyleIdx="0" presStyleCnt="5"/>
      <dgm:spPr/>
    </dgm:pt>
    <dgm:pt modelId="{3A842923-E668-494A-9D26-EC3D13AC536C}" type="pres">
      <dgm:prSet presAssocID="{94044EE3-A9F7-3347-A789-BF93FF2F469B}" presName="composite" presStyleCnt="0"/>
      <dgm:spPr/>
    </dgm:pt>
    <dgm:pt modelId="{8C3BB959-0EA8-0149-83DB-121DCF81B24A}" type="pres">
      <dgm:prSet presAssocID="{94044EE3-A9F7-3347-A789-BF93FF2F469B}" presName="imagSh" presStyleLbl="b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95F73277-FFEF-FE42-BBE7-934F045CCB64}" type="pres">
      <dgm:prSet presAssocID="{94044EE3-A9F7-3347-A789-BF93FF2F469B}" presName="txNode" presStyleLbl="node1" presStyleIdx="1" presStyleCnt="6" custLinFactNeighborX="9491" custLinFactNeighborY="27884">
        <dgm:presLayoutVars>
          <dgm:bulletEnabled val="1"/>
        </dgm:presLayoutVars>
      </dgm:prSet>
      <dgm:spPr/>
    </dgm:pt>
    <dgm:pt modelId="{F3891E79-1B81-684D-B091-41438F7E4686}" type="pres">
      <dgm:prSet presAssocID="{9C7A044E-8018-454C-9D37-659E3F349AD7}" presName="sibTrans" presStyleLbl="sibTrans2D1" presStyleIdx="1" presStyleCnt="5"/>
      <dgm:spPr/>
    </dgm:pt>
    <dgm:pt modelId="{F24E78DD-D207-F047-93E6-188322E0686D}" type="pres">
      <dgm:prSet presAssocID="{9C7A044E-8018-454C-9D37-659E3F349AD7}" presName="connTx" presStyleLbl="sibTrans2D1" presStyleIdx="1" presStyleCnt="5"/>
      <dgm:spPr/>
    </dgm:pt>
    <dgm:pt modelId="{D29A1329-F9FD-DA4A-8CE3-27DDD9708D00}" type="pres">
      <dgm:prSet presAssocID="{1D830A0E-2A08-F444-9885-E2FDD1E30B28}" presName="composite" presStyleCnt="0"/>
      <dgm:spPr/>
    </dgm:pt>
    <dgm:pt modelId="{FA2E17BB-8F7E-6845-A465-B5D23F45AEAB}" type="pres">
      <dgm:prSet presAssocID="{1D830A0E-2A08-F444-9885-E2FDD1E30B28}" presName="imagSh" presStyleLbl="b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9C2B12F0-F36D-4541-B87C-B64090B1454F}" type="pres">
      <dgm:prSet presAssocID="{1D830A0E-2A08-F444-9885-E2FDD1E30B28}" presName="txNode" presStyleLbl="node1" presStyleIdx="2" presStyleCnt="6" custLinFactNeighborX="5907" custLinFactNeighborY="27884">
        <dgm:presLayoutVars>
          <dgm:bulletEnabled val="1"/>
        </dgm:presLayoutVars>
      </dgm:prSet>
      <dgm:spPr/>
    </dgm:pt>
    <dgm:pt modelId="{EF0A6359-21E3-0F4F-8DCB-024134FD41BB}" type="pres">
      <dgm:prSet presAssocID="{F36DE3DB-5BAD-BD49-9308-9403700C597F}" presName="sibTrans" presStyleLbl="sibTrans2D1" presStyleIdx="2" presStyleCnt="5"/>
      <dgm:spPr/>
    </dgm:pt>
    <dgm:pt modelId="{10EC9D3B-003F-A941-83BD-FEE47F18BA78}" type="pres">
      <dgm:prSet presAssocID="{F36DE3DB-5BAD-BD49-9308-9403700C597F}" presName="connTx" presStyleLbl="sibTrans2D1" presStyleIdx="2" presStyleCnt="5"/>
      <dgm:spPr/>
    </dgm:pt>
    <dgm:pt modelId="{8C10F1EE-7681-2045-A168-4F24E5929416}" type="pres">
      <dgm:prSet presAssocID="{64FB3A85-90A8-634C-9621-CC07A2435EAD}" presName="composite" presStyleCnt="0"/>
      <dgm:spPr/>
    </dgm:pt>
    <dgm:pt modelId="{BF0043B8-4506-BA40-A53E-3FE951A231BC}" type="pres">
      <dgm:prSet presAssocID="{64FB3A85-90A8-634C-9621-CC07A2435EAD}" presName="imagSh" presStyleLbl="b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5000" r="-5000"/>
          </a:stretch>
        </a:blipFill>
      </dgm:spPr>
    </dgm:pt>
    <dgm:pt modelId="{21BE6D6A-F7C4-F242-BF2F-75BC7E53BE58}" type="pres">
      <dgm:prSet presAssocID="{64FB3A85-90A8-634C-9621-CC07A2435EAD}" presName="txNode" presStyleLbl="node1" presStyleIdx="3" presStyleCnt="6" custLinFactNeighborX="2348" custLinFactNeighborY="27884">
        <dgm:presLayoutVars>
          <dgm:bulletEnabled val="1"/>
        </dgm:presLayoutVars>
      </dgm:prSet>
      <dgm:spPr/>
    </dgm:pt>
    <dgm:pt modelId="{E80476DD-BD76-4A48-ADF4-0ECEA6D4D3CA}" type="pres">
      <dgm:prSet presAssocID="{CE956DC8-6C72-AC45-809A-82CBC814E8BC}" presName="sibTrans" presStyleLbl="sibTrans2D1" presStyleIdx="3" presStyleCnt="5"/>
      <dgm:spPr/>
    </dgm:pt>
    <dgm:pt modelId="{B9E952CD-4A0A-ED4F-9750-8D5BFD3CE4A1}" type="pres">
      <dgm:prSet presAssocID="{CE956DC8-6C72-AC45-809A-82CBC814E8BC}" presName="connTx" presStyleLbl="sibTrans2D1" presStyleIdx="3" presStyleCnt="5"/>
      <dgm:spPr/>
    </dgm:pt>
    <dgm:pt modelId="{3E5E6A3F-2853-564C-83C1-95133506AAF7}" type="pres">
      <dgm:prSet presAssocID="{B84400F1-3FB1-EB4F-A71A-EBA256E3FEB3}" presName="composite" presStyleCnt="0"/>
      <dgm:spPr/>
    </dgm:pt>
    <dgm:pt modelId="{9AD68A65-B29A-F74B-B4DF-23BAD013C21E}" type="pres">
      <dgm:prSet presAssocID="{B84400F1-3FB1-EB4F-A71A-EBA256E3FEB3}" presName="imagSh" presStyleLbl="b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1000" r="-1000"/>
          </a:stretch>
        </a:blipFill>
      </dgm:spPr>
    </dgm:pt>
    <dgm:pt modelId="{7D9582F6-9F96-0048-960E-4D35E6021FA3}" type="pres">
      <dgm:prSet presAssocID="{B84400F1-3FB1-EB4F-A71A-EBA256E3FEB3}" presName="txNode" presStyleLbl="node1" presStyleIdx="4" presStyleCnt="6" custLinFactNeighborX="1836" custLinFactNeighborY="27884">
        <dgm:presLayoutVars>
          <dgm:bulletEnabled val="1"/>
        </dgm:presLayoutVars>
      </dgm:prSet>
      <dgm:spPr/>
    </dgm:pt>
    <dgm:pt modelId="{83EA0A94-B5A9-344E-882F-4AD41B3AA0FC}" type="pres">
      <dgm:prSet presAssocID="{5A305859-6CA4-A541-9D58-8DDB111703A4}" presName="sibTrans" presStyleLbl="sibTrans2D1" presStyleIdx="4" presStyleCnt="5"/>
      <dgm:spPr/>
    </dgm:pt>
    <dgm:pt modelId="{E8356969-3966-7B4F-9F8D-9D28AE1DEB1C}" type="pres">
      <dgm:prSet presAssocID="{5A305859-6CA4-A541-9D58-8DDB111703A4}" presName="connTx" presStyleLbl="sibTrans2D1" presStyleIdx="4" presStyleCnt="5"/>
      <dgm:spPr/>
    </dgm:pt>
    <dgm:pt modelId="{365967EE-A8FD-754F-80B2-B253DAEA81A1}" type="pres">
      <dgm:prSet presAssocID="{33E0C2C6-EE0D-F543-B781-499F8DCF581C}" presName="composite" presStyleCnt="0"/>
      <dgm:spPr/>
    </dgm:pt>
    <dgm:pt modelId="{E9BF63E0-87FC-D440-98DD-9DA92ED997CB}" type="pres">
      <dgm:prSet presAssocID="{33E0C2C6-EE0D-F543-B781-499F8DCF581C}" presName="imagSh" presStyleLbl="bgImgPlace1" presStyleIdx="5" presStyleCnt="6"/>
      <dgm:spPr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</dgm:spPr>
    </dgm:pt>
    <dgm:pt modelId="{16797EF0-F0EC-264C-ACE5-9DF1755242B4}" type="pres">
      <dgm:prSet presAssocID="{33E0C2C6-EE0D-F543-B781-499F8DCF581C}" presName="txNode" presStyleLbl="node1" presStyleIdx="5" presStyleCnt="6" custLinFactNeighborX="227" custLinFactNeighborY="27884">
        <dgm:presLayoutVars>
          <dgm:bulletEnabled val="1"/>
        </dgm:presLayoutVars>
      </dgm:prSet>
      <dgm:spPr/>
    </dgm:pt>
  </dgm:ptLst>
  <dgm:cxnLst>
    <dgm:cxn modelId="{85015C07-1089-4B4F-85B5-8511E3F995E0}" type="presOf" srcId="{9C7A044E-8018-454C-9D37-659E3F349AD7}" destId="{F24E78DD-D207-F047-93E6-188322E0686D}" srcOrd="1" destOrd="0" presId="urn:microsoft.com/office/officeart/2005/8/layout/hProcess10"/>
    <dgm:cxn modelId="{644B410B-58BE-BF43-920C-416B3DD507C7}" type="presOf" srcId="{F36DE3DB-5BAD-BD49-9308-9403700C597F}" destId="{EF0A6359-21E3-0F4F-8DCB-024134FD41BB}" srcOrd="0" destOrd="0" presId="urn:microsoft.com/office/officeart/2005/8/layout/hProcess10"/>
    <dgm:cxn modelId="{DA68AA10-074B-964F-A922-322F1956C4B2}" srcId="{BFF871D6-1D6E-D24B-A83E-D2CE3919D377}" destId="{33E0C2C6-EE0D-F543-B781-499F8DCF581C}" srcOrd="5" destOrd="0" parTransId="{4E56C8EF-F74E-1240-B7CA-020807093603}" sibTransId="{EB87F507-8075-7342-B493-FED9839C2CCE}"/>
    <dgm:cxn modelId="{C8A67A18-45E3-D842-9052-7EFE2325074F}" type="presOf" srcId="{BFF871D6-1D6E-D24B-A83E-D2CE3919D377}" destId="{781C43B5-5060-9B49-8C07-FC7377799C16}" srcOrd="0" destOrd="0" presId="urn:microsoft.com/office/officeart/2005/8/layout/hProcess10"/>
    <dgm:cxn modelId="{CF642C1C-674E-C24A-A7BE-D4F15E3B76B1}" srcId="{BFF871D6-1D6E-D24B-A83E-D2CE3919D377}" destId="{B84400F1-3FB1-EB4F-A71A-EBA256E3FEB3}" srcOrd="4" destOrd="0" parTransId="{3B4ABA15-8293-0840-9973-A776DE0D4526}" sibTransId="{5A305859-6CA4-A541-9D58-8DDB111703A4}"/>
    <dgm:cxn modelId="{31640F1D-77F9-274A-9685-341C00C7D7A4}" srcId="{BFF871D6-1D6E-D24B-A83E-D2CE3919D377}" destId="{94044EE3-A9F7-3347-A789-BF93FF2F469B}" srcOrd="1" destOrd="0" parTransId="{214CBB7E-E263-624E-8548-A026B56B7C13}" sibTransId="{9C7A044E-8018-454C-9D37-659E3F349AD7}"/>
    <dgm:cxn modelId="{C7227629-E5FE-094F-8F11-33ADAC61424B}" type="presOf" srcId="{5A305859-6CA4-A541-9D58-8DDB111703A4}" destId="{E8356969-3966-7B4F-9F8D-9D28AE1DEB1C}" srcOrd="1" destOrd="0" presId="urn:microsoft.com/office/officeart/2005/8/layout/hProcess10"/>
    <dgm:cxn modelId="{01A6D62E-12DA-2848-92B5-F846836F2DAF}" srcId="{BFF871D6-1D6E-D24B-A83E-D2CE3919D377}" destId="{1D830A0E-2A08-F444-9885-E2FDD1E30B28}" srcOrd="2" destOrd="0" parTransId="{782B2BD2-3816-7A4C-A0BF-7452CF39B8BC}" sibTransId="{F36DE3DB-5BAD-BD49-9308-9403700C597F}"/>
    <dgm:cxn modelId="{E61AAF32-A230-094C-814C-9248A66AAF82}" type="presOf" srcId="{CE956DC8-6C72-AC45-809A-82CBC814E8BC}" destId="{E80476DD-BD76-4A48-ADF4-0ECEA6D4D3CA}" srcOrd="0" destOrd="0" presId="urn:microsoft.com/office/officeart/2005/8/layout/hProcess10"/>
    <dgm:cxn modelId="{1F00F634-76A5-844E-8988-C8C13503F0BD}" type="presOf" srcId="{3883EFEC-63D0-6949-80E8-88CAA1B58AF9}" destId="{5754B184-5465-A149-A237-979EA59ED301}" srcOrd="1" destOrd="0" presId="urn:microsoft.com/office/officeart/2005/8/layout/hProcess10"/>
    <dgm:cxn modelId="{A978F336-38CE-3548-B3E5-E441F1500095}" type="presOf" srcId="{9C7A044E-8018-454C-9D37-659E3F349AD7}" destId="{F3891E79-1B81-684D-B091-41438F7E4686}" srcOrd="0" destOrd="0" presId="urn:microsoft.com/office/officeart/2005/8/layout/hProcess10"/>
    <dgm:cxn modelId="{593CB140-5601-3F49-8034-EBE62F981FF9}" type="presOf" srcId="{B84400F1-3FB1-EB4F-A71A-EBA256E3FEB3}" destId="{7D9582F6-9F96-0048-960E-4D35E6021FA3}" srcOrd="0" destOrd="0" presId="urn:microsoft.com/office/officeart/2005/8/layout/hProcess10"/>
    <dgm:cxn modelId="{B8321D4B-872B-8E4A-ADB6-7B4008CD0BE4}" type="presOf" srcId="{33E0C2C6-EE0D-F543-B781-499F8DCF581C}" destId="{16797EF0-F0EC-264C-ACE5-9DF1755242B4}" srcOrd="0" destOrd="0" presId="urn:microsoft.com/office/officeart/2005/8/layout/hProcess10"/>
    <dgm:cxn modelId="{F7D1235F-9F97-9945-B6B1-C51913A0700C}" type="presOf" srcId="{1242651F-5252-F642-89EA-E4523472525D}" destId="{5730E661-4718-D44A-A103-488281D31D28}" srcOrd="0" destOrd="0" presId="urn:microsoft.com/office/officeart/2005/8/layout/hProcess10"/>
    <dgm:cxn modelId="{9C167362-AC0E-DF40-B430-3EE27285FCE6}" type="presOf" srcId="{3883EFEC-63D0-6949-80E8-88CAA1B58AF9}" destId="{2B7C9596-78B9-3D46-BDE0-33095899367D}" srcOrd="0" destOrd="0" presId="urn:microsoft.com/office/officeart/2005/8/layout/hProcess10"/>
    <dgm:cxn modelId="{06DF7975-C9D1-1546-AE9C-417D21BFAC99}" srcId="{BFF871D6-1D6E-D24B-A83E-D2CE3919D377}" destId="{1242651F-5252-F642-89EA-E4523472525D}" srcOrd="0" destOrd="0" parTransId="{F6CB1C1C-9C45-D04F-832B-B17CD8BF4F58}" sibTransId="{3883EFEC-63D0-6949-80E8-88CAA1B58AF9}"/>
    <dgm:cxn modelId="{6D10377B-BC27-104C-B19D-00F2168A24E0}" type="presOf" srcId="{64FB3A85-90A8-634C-9621-CC07A2435EAD}" destId="{21BE6D6A-F7C4-F242-BF2F-75BC7E53BE58}" srcOrd="0" destOrd="0" presId="urn:microsoft.com/office/officeart/2005/8/layout/hProcess10"/>
    <dgm:cxn modelId="{154F969D-C4AF-0844-AB45-E89EFBEC0995}" type="presOf" srcId="{5A305859-6CA4-A541-9D58-8DDB111703A4}" destId="{83EA0A94-B5A9-344E-882F-4AD41B3AA0FC}" srcOrd="0" destOrd="0" presId="urn:microsoft.com/office/officeart/2005/8/layout/hProcess10"/>
    <dgm:cxn modelId="{0DBF86A0-2603-044C-A008-535079012678}" type="presOf" srcId="{94044EE3-A9F7-3347-A789-BF93FF2F469B}" destId="{95F73277-FFEF-FE42-BBE7-934F045CCB64}" srcOrd="0" destOrd="0" presId="urn:microsoft.com/office/officeart/2005/8/layout/hProcess10"/>
    <dgm:cxn modelId="{EA7966C2-96E1-6640-BC06-FD46FA20121F}" type="presOf" srcId="{CE956DC8-6C72-AC45-809A-82CBC814E8BC}" destId="{B9E952CD-4A0A-ED4F-9750-8D5BFD3CE4A1}" srcOrd="1" destOrd="0" presId="urn:microsoft.com/office/officeart/2005/8/layout/hProcess10"/>
    <dgm:cxn modelId="{41814CC8-362D-E043-AB1C-8C92AF019D09}" srcId="{BFF871D6-1D6E-D24B-A83E-D2CE3919D377}" destId="{64FB3A85-90A8-634C-9621-CC07A2435EAD}" srcOrd="3" destOrd="0" parTransId="{EEF5CD76-B809-3540-979D-6E3A38B92967}" sibTransId="{CE956DC8-6C72-AC45-809A-82CBC814E8BC}"/>
    <dgm:cxn modelId="{A61204CD-CF0E-6C43-820A-7DCBFB71360F}" type="presOf" srcId="{1D830A0E-2A08-F444-9885-E2FDD1E30B28}" destId="{9C2B12F0-F36D-4541-B87C-B64090B1454F}" srcOrd="0" destOrd="0" presId="urn:microsoft.com/office/officeart/2005/8/layout/hProcess10"/>
    <dgm:cxn modelId="{DAF007F5-3C54-8541-B28B-DAE06CE93684}" type="presOf" srcId="{F36DE3DB-5BAD-BD49-9308-9403700C597F}" destId="{10EC9D3B-003F-A941-83BD-FEE47F18BA78}" srcOrd="1" destOrd="0" presId="urn:microsoft.com/office/officeart/2005/8/layout/hProcess10"/>
    <dgm:cxn modelId="{A27B367C-E32B-2F41-A301-C6BC2325B3DB}" type="presParOf" srcId="{781C43B5-5060-9B49-8C07-FC7377799C16}" destId="{B767FA86-3FD9-9645-B995-9B73C6E8A7F8}" srcOrd="0" destOrd="0" presId="urn:microsoft.com/office/officeart/2005/8/layout/hProcess10"/>
    <dgm:cxn modelId="{F585E25B-9FDE-5341-B52B-874D6BCAB599}" type="presParOf" srcId="{B767FA86-3FD9-9645-B995-9B73C6E8A7F8}" destId="{BBDD2F83-8745-1949-9070-78DC2D4E83B9}" srcOrd="0" destOrd="0" presId="urn:microsoft.com/office/officeart/2005/8/layout/hProcess10"/>
    <dgm:cxn modelId="{5303E223-135B-EB49-BCE3-332C9F27DAC4}" type="presParOf" srcId="{B767FA86-3FD9-9645-B995-9B73C6E8A7F8}" destId="{5730E661-4718-D44A-A103-488281D31D28}" srcOrd="1" destOrd="0" presId="urn:microsoft.com/office/officeart/2005/8/layout/hProcess10"/>
    <dgm:cxn modelId="{FE66F4D3-1191-D14D-B9B5-7070E23C93DC}" type="presParOf" srcId="{781C43B5-5060-9B49-8C07-FC7377799C16}" destId="{2B7C9596-78B9-3D46-BDE0-33095899367D}" srcOrd="1" destOrd="0" presId="urn:microsoft.com/office/officeart/2005/8/layout/hProcess10"/>
    <dgm:cxn modelId="{8C9DC411-99A9-9B4F-A9A5-4336346F51A9}" type="presParOf" srcId="{2B7C9596-78B9-3D46-BDE0-33095899367D}" destId="{5754B184-5465-A149-A237-979EA59ED301}" srcOrd="0" destOrd="0" presId="urn:microsoft.com/office/officeart/2005/8/layout/hProcess10"/>
    <dgm:cxn modelId="{97B27C18-AF90-F540-BD5C-FC613E2F5047}" type="presParOf" srcId="{781C43B5-5060-9B49-8C07-FC7377799C16}" destId="{3A842923-E668-494A-9D26-EC3D13AC536C}" srcOrd="2" destOrd="0" presId="urn:microsoft.com/office/officeart/2005/8/layout/hProcess10"/>
    <dgm:cxn modelId="{8A0B9B39-E84D-5247-8463-DCC1D89502B4}" type="presParOf" srcId="{3A842923-E668-494A-9D26-EC3D13AC536C}" destId="{8C3BB959-0EA8-0149-83DB-121DCF81B24A}" srcOrd="0" destOrd="0" presId="urn:microsoft.com/office/officeart/2005/8/layout/hProcess10"/>
    <dgm:cxn modelId="{EEC076B3-B2B6-4A4C-B725-DD95F3742A43}" type="presParOf" srcId="{3A842923-E668-494A-9D26-EC3D13AC536C}" destId="{95F73277-FFEF-FE42-BBE7-934F045CCB64}" srcOrd="1" destOrd="0" presId="urn:microsoft.com/office/officeart/2005/8/layout/hProcess10"/>
    <dgm:cxn modelId="{DBAD99D4-C3C7-8641-9DBC-5C259FB0C434}" type="presParOf" srcId="{781C43B5-5060-9B49-8C07-FC7377799C16}" destId="{F3891E79-1B81-684D-B091-41438F7E4686}" srcOrd="3" destOrd="0" presId="urn:microsoft.com/office/officeart/2005/8/layout/hProcess10"/>
    <dgm:cxn modelId="{532B02C6-FD3D-9E4E-AA36-A650DE68A81A}" type="presParOf" srcId="{F3891E79-1B81-684D-B091-41438F7E4686}" destId="{F24E78DD-D207-F047-93E6-188322E0686D}" srcOrd="0" destOrd="0" presId="urn:microsoft.com/office/officeart/2005/8/layout/hProcess10"/>
    <dgm:cxn modelId="{E7201ABE-E362-0240-A890-E36494C8508A}" type="presParOf" srcId="{781C43B5-5060-9B49-8C07-FC7377799C16}" destId="{D29A1329-F9FD-DA4A-8CE3-27DDD9708D00}" srcOrd="4" destOrd="0" presId="urn:microsoft.com/office/officeart/2005/8/layout/hProcess10"/>
    <dgm:cxn modelId="{3DD3B045-C041-D046-BEE3-2CE4FCC8FE03}" type="presParOf" srcId="{D29A1329-F9FD-DA4A-8CE3-27DDD9708D00}" destId="{FA2E17BB-8F7E-6845-A465-B5D23F45AEAB}" srcOrd="0" destOrd="0" presId="urn:microsoft.com/office/officeart/2005/8/layout/hProcess10"/>
    <dgm:cxn modelId="{8EBB5979-0A10-6F4D-B100-ED0FB9EA9C5E}" type="presParOf" srcId="{D29A1329-F9FD-DA4A-8CE3-27DDD9708D00}" destId="{9C2B12F0-F36D-4541-B87C-B64090B1454F}" srcOrd="1" destOrd="0" presId="urn:microsoft.com/office/officeart/2005/8/layout/hProcess10"/>
    <dgm:cxn modelId="{DBDA56AE-F167-BF4E-B13F-132EB8D7AF35}" type="presParOf" srcId="{781C43B5-5060-9B49-8C07-FC7377799C16}" destId="{EF0A6359-21E3-0F4F-8DCB-024134FD41BB}" srcOrd="5" destOrd="0" presId="urn:microsoft.com/office/officeart/2005/8/layout/hProcess10"/>
    <dgm:cxn modelId="{661185ED-138A-3241-9B1C-47EB86493196}" type="presParOf" srcId="{EF0A6359-21E3-0F4F-8DCB-024134FD41BB}" destId="{10EC9D3B-003F-A941-83BD-FEE47F18BA78}" srcOrd="0" destOrd="0" presId="urn:microsoft.com/office/officeart/2005/8/layout/hProcess10"/>
    <dgm:cxn modelId="{3BCF5BA3-21B2-AE46-AFBC-16F9CED1BE6A}" type="presParOf" srcId="{781C43B5-5060-9B49-8C07-FC7377799C16}" destId="{8C10F1EE-7681-2045-A168-4F24E5929416}" srcOrd="6" destOrd="0" presId="urn:microsoft.com/office/officeart/2005/8/layout/hProcess10"/>
    <dgm:cxn modelId="{B2D6BA45-1A06-6E45-A328-9E4C201F4517}" type="presParOf" srcId="{8C10F1EE-7681-2045-A168-4F24E5929416}" destId="{BF0043B8-4506-BA40-A53E-3FE951A231BC}" srcOrd="0" destOrd="0" presId="urn:microsoft.com/office/officeart/2005/8/layout/hProcess10"/>
    <dgm:cxn modelId="{D16E9C1D-A13F-8F45-A2ED-B041D356526C}" type="presParOf" srcId="{8C10F1EE-7681-2045-A168-4F24E5929416}" destId="{21BE6D6A-F7C4-F242-BF2F-75BC7E53BE58}" srcOrd="1" destOrd="0" presId="urn:microsoft.com/office/officeart/2005/8/layout/hProcess10"/>
    <dgm:cxn modelId="{14C8B742-841D-8B4A-9E0F-3847D9ADC3FA}" type="presParOf" srcId="{781C43B5-5060-9B49-8C07-FC7377799C16}" destId="{E80476DD-BD76-4A48-ADF4-0ECEA6D4D3CA}" srcOrd="7" destOrd="0" presId="urn:microsoft.com/office/officeart/2005/8/layout/hProcess10"/>
    <dgm:cxn modelId="{EE7295B8-80DA-6C47-B060-568087542FB8}" type="presParOf" srcId="{E80476DD-BD76-4A48-ADF4-0ECEA6D4D3CA}" destId="{B9E952CD-4A0A-ED4F-9750-8D5BFD3CE4A1}" srcOrd="0" destOrd="0" presId="urn:microsoft.com/office/officeart/2005/8/layout/hProcess10"/>
    <dgm:cxn modelId="{DB6079B4-F1FB-1548-B764-52C352C5C172}" type="presParOf" srcId="{781C43B5-5060-9B49-8C07-FC7377799C16}" destId="{3E5E6A3F-2853-564C-83C1-95133506AAF7}" srcOrd="8" destOrd="0" presId="urn:microsoft.com/office/officeart/2005/8/layout/hProcess10"/>
    <dgm:cxn modelId="{8B7F9768-80F1-6A4C-AE67-AB4D0B8C4668}" type="presParOf" srcId="{3E5E6A3F-2853-564C-83C1-95133506AAF7}" destId="{9AD68A65-B29A-F74B-B4DF-23BAD013C21E}" srcOrd="0" destOrd="0" presId="urn:microsoft.com/office/officeart/2005/8/layout/hProcess10"/>
    <dgm:cxn modelId="{03657CF7-E401-E343-9B2C-C23B57FA5DE6}" type="presParOf" srcId="{3E5E6A3F-2853-564C-83C1-95133506AAF7}" destId="{7D9582F6-9F96-0048-960E-4D35E6021FA3}" srcOrd="1" destOrd="0" presId="urn:microsoft.com/office/officeart/2005/8/layout/hProcess10"/>
    <dgm:cxn modelId="{D10D9F54-2E84-E540-8639-D1682FFE9A3A}" type="presParOf" srcId="{781C43B5-5060-9B49-8C07-FC7377799C16}" destId="{83EA0A94-B5A9-344E-882F-4AD41B3AA0FC}" srcOrd="9" destOrd="0" presId="urn:microsoft.com/office/officeart/2005/8/layout/hProcess10"/>
    <dgm:cxn modelId="{1B7599BD-5583-2C4F-9C41-903769A5E0CF}" type="presParOf" srcId="{83EA0A94-B5A9-344E-882F-4AD41B3AA0FC}" destId="{E8356969-3966-7B4F-9F8D-9D28AE1DEB1C}" srcOrd="0" destOrd="0" presId="urn:microsoft.com/office/officeart/2005/8/layout/hProcess10"/>
    <dgm:cxn modelId="{332F274B-C093-6943-B8C0-F610640A12EC}" type="presParOf" srcId="{781C43B5-5060-9B49-8C07-FC7377799C16}" destId="{365967EE-A8FD-754F-80B2-B253DAEA81A1}" srcOrd="10" destOrd="0" presId="urn:microsoft.com/office/officeart/2005/8/layout/hProcess10"/>
    <dgm:cxn modelId="{94EAA880-DDDC-C144-827D-9DF7B53C2850}" type="presParOf" srcId="{365967EE-A8FD-754F-80B2-B253DAEA81A1}" destId="{E9BF63E0-87FC-D440-98DD-9DA92ED997CB}" srcOrd="0" destOrd="0" presId="urn:microsoft.com/office/officeart/2005/8/layout/hProcess10"/>
    <dgm:cxn modelId="{57DC8AA7-4614-CB47-B341-64C217335AAF}" type="presParOf" srcId="{365967EE-A8FD-754F-80B2-B253DAEA81A1}" destId="{16797EF0-F0EC-264C-ACE5-9DF1755242B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D2F83-8745-1949-9070-78DC2D4E83B9}">
      <dsp:nvSpPr>
        <dsp:cNvPr id="0" name=""/>
        <dsp:cNvSpPr/>
      </dsp:nvSpPr>
      <dsp:spPr>
        <a:xfrm>
          <a:off x="3005" y="1222536"/>
          <a:ext cx="1321391" cy="1321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0E661-4718-D44A-A103-488281D31D28}">
      <dsp:nvSpPr>
        <dsp:cNvPr id="0" name=""/>
        <dsp:cNvSpPr/>
      </dsp:nvSpPr>
      <dsp:spPr>
        <a:xfrm>
          <a:off x="345088" y="2383828"/>
          <a:ext cx="1321391" cy="1321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Crawler to find songs</a:t>
          </a:r>
        </a:p>
      </dsp:txBody>
      <dsp:txXfrm>
        <a:off x="383790" y="2422530"/>
        <a:ext cx="1243987" cy="1243987"/>
      </dsp:txXfrm>
    </dsp:sp>
    <dsp:sp modelId="{2B7C9596-78B9-3D46-BDE0-33095899367D}">
      <dsp:nvSpPr>
        <dsp:cNvPr id="0" name=""/>
        <dsp:cNvSpPr/>
      </dsp:nvSpPr>
      <dsp:spPr>
        <a:xfrm>
          <a:off x="1578925" y="1724476"/>
          <a:ext cx="254529" cy="317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578925" y="1787978"/>
        <a:ext cx="178170" cy="190507"/>
      </dsp:txXfrm>
    </dsp:sp>
    <dsp:sp modelId="{8C3BB959-0EA8-0149-83DB-121DCF81B24A}">
      <dsp:nvSpPr>
        <dsp:cNvPr id="0" name=""/>
        <dsp:cNvSpPr/>
      </dsp:nvSpPr>
      <dsp:spPr>
        <a:xfrm>
          <a:off x="2051622" y="1222536"/>
          <a:ext cx="1321391" cy="1321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73277-FFEF-FE42-BBE7-934F045CCB64}">
      <dsp:nvSpPr>
        <dsp:cNvPr id="0" name=""/>
        <dsp:cNvSpPr/>
      </dsp:nvSpPr>
      <dsp:spPr>
        <a:xfrm>
          <a:off x="2392146" y="2383828"/>
          <a:ext cx="1321391" cy="1321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Lyric Scraping</a:t>
          </a:r>
        </a:p>
      </dsp:txBody>
      <dsp:txXfrm>
        <a:off x="2430848" y="2422530"/>
        <a:ext cx="1243987" cy="1243987"/>
      </dsp:txXfrm>
    </dsp:sp>
    <dsp:sp modelId="{F3891E79-1B81-684D-B091-41438F7E4686}">
      <dsp:nvSpPr>
        <dsp:cNvPr id="0" name=""/>
        <dsp:cNvSpPr/>
      </dsp:nvSpPr>
      <dsp:spPr>
        <a:xfrm>
          <a:off x="3627543" y="1724476"/>
          <a:ext cx="254529" cy="317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627543" y="1787978"/>
        <a:ext cx="178170" cy="190507"/>
      </dsp:txXfrm>
    </dsp:sp>
    <dsp:sp modelId="{FA2E17BB-8F7E-6845-A465-B5D23F45AEAB}">
      <dsp:nvSpPr>
        <dsp:cNvPr id="0" name=""/>
        <dsp:cNvSpPr/>
      </dsp:nvSpPr>
      <dsp:spPr>
        <a:xfrm>
          <a:off x="4100240" y="1222536"/>
          <a:ext cx="1321391" cy="1321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B12F0-F36D-4541-B87C-B64090B1454F}">
      <dsp:nvSpPr>
        <dsp:cNvPr id="0" name=""/>
        <dsp:cNvSpPr/>
      </dsp:nvSpPr>
      <dsp:spPr>
        <a:xfrm>
          <a:off x="4393405" y="2383828"/>
          <a:ext cx="1321391" cy="1321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Difficulty Grading</a:t>
          </a:r>
        </a:p>
      </dsp:txBody>
      <dsp:txXfrm>
        <a:off x="4432107" y="2422530"/>
        <a:ext cx="1243987" cy="1243987"/>
      </dsp:txXfrm>
    </dsp:sp>
    <dsp:sp modelId="{EF0A6359-21E3-0F4F-8DCB-024134FD41BB}">
      <dsp:nvSpPr>
        <dsp:cNvPr id="0" name=""/>
        <dsp:cNvSpPr/>
      </dsp:nvSpPr>
      <dsp:spPr>
        <a:xfrm>
          <a:off x="5676160" y="1724476"/>
          <a:ext cx="254529" cy="317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5676160" y="1787978"/>
        <a:ext cx="178170" cy="190507"/>
      </dsp:txXfrm>
    </dsp:sp>
    <dsp:sp modelId="{BF0043B8-4506-BA40-A53E-3FE951A231BC}">
      <dsp:nvSpPr>
        <dsp:cNvPr id="0" name=""/>
        <dsp:cNvSpPr/>
      </dsp:nvSpPr>
      <dsp:spPr>
        <a:xfrm>
          <a:off x="6148857" y="1222536"/>
          <a:ext cx="1321391" cy="1321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E6D6A-F7C4-F242-BF2F-75BC7E53BE58}">
      <dsp:nvSpPr>
        <dsp:cNvPr id="0" name=""/>
        <dsp:cNvSpPr/>
      </dsp:nvSpPr>
      <dsp:spPr>
        <a:xfrm>
          <a:off x="6394994" y="2383828"/>
          <a:ext cx="1321391" cy="1321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Cleaning</a:t>
          </a:r>
        </a:p>
      </dsp:txBody>
      <dsp:txXfrm>
        <a:off x="6433696" y="2422530"/>
        <a:ext cx="1243987" cy="1243987"/>
      </dsp:txXfrm>
    </dsp:sp>
    <dsp:sp modelId="{E80476DD-BD76-4A48-ADF4-0ECEA6D4D3CA}">
      <dsp:nvSpPr>
        <dsp:cNvPr id="0" name=""/>
        <dsp:cNvSpPr/>
      </dsp:nvSpPr>
      <dsp:spPr>
        <a:xfrm>
          <a:off x="7724778" y="1724476"/>
          <a:ext cx="254529" cy="317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7724778" y="1787978"/>
        <a:ext cx="178170" cy="190507"/>
      </dsp:txXfrm>
    </dsp:sp>
    <dsp:sp modelId="{9AD68A65-B29A-F74B-B4DF-23BAD013C21E}">
      <dsp:nvSpPr>
        <dsp:cNvPr id="0" name=""/>
        <dsp:cNvSpPr/>
      </dsp:nvSpPr>
      <dsp:spPr>
        <a:xfrm>
          <a:off x="8197475" y="1222536"/>
          <a:ext cx="1321391" cy="1321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582F6-9F96-0048-960E-4D35E6021FA3}">
      <dsp:nvSpPr>
        <dsp:cNvPr id="0" name=""/>
        <dsp:cNvSpPr/>
      </dsp:nvSpPr>
      <dsp:spPr>
        <a:xfrm>
          <a:off x="8436846" y="2383828"/>
          <a:ext cx="1321391" cy="1321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Graphics</a:t>
          </a:r>
        </a:p>
      </dsp:txBody>
      <dsp:txXfrm>
        <a:off x="8475548" y="2422530"/>
        <a:ext cx="1243987" cy="1243987"/>
      </dsp:txXfrm>
    </dsp:sp>
    <dsp:sp modelId="{83EA0A94-B5A9-344E-882F-4AD41B3AA0FC}">
      <dsp:nvSpPr>
        <dsp:cNvPr id="0" name=""/>
        <dsp:cNvSpPr/>
      </dsp:nvSpPr>
      <dsp:spPr>
        <a:xfrm>
          <a:off x="9773396" y="1724476"/>
          <a:ext cx="254529" cy="317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9773396" y="1787978"/>
        <a:ext cx="178170" cy="190507"/>
      </dsp:txXfrm>
    </dsp:sp>
    <dsp:sp modelId="{E9BF63E0-87FC-D440-98DD-9DA92ED997CB}">
      <dsp:nvSpPr>
        <dsp:cNvPr id="0" name=""/>
        <dsp:cNvSpPr/>
      </dsp:nvSpPr>
      <dsp:spPr>
        <a:xfrm>
          <a:off x="10246093" y="1222536"/>
          <a:ext cx="1321391" cy="13213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6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97EF0-F0EC-264C-ACE5-9DF1755242B4}">
      <dsp:nvSpPr>
        <dsp:cNvPr id="0" name=""/>
        <dsp:cNvSpPr/>
      </dsp:nvSpPr>
      <dsp:spPr>
        <a:xfrm>
          <a:off x="10464202" y="2383828"/>
          <a:ext cx="1321391" cy="1321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Modelling</a:t>
          </a:r>
        </a:p>
      </dsp:txBody>
      <dsp:txXfrm>
        <a:off x="10502904" y="2422530"/>
        <a:ext cx="1243987" cy="1243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B8A0-B8EB-0F40-8DAE-B7E0EC89ABB4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1FA2A-ED82-1F47-A4E0-4AD7FBF2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investigated whether its possible to make music more accessible to people learning a foreign  language, specifically looking at Mandarin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1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 topics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TfidfVectorizer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86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 topics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TfidfVectorizer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1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2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R&amp;B.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CVEC v. TFID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7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8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FA2A-ED82-1F47-A4E0-4AD7FBF208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5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51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3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6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1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1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2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7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3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4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-uk-a.online.tableau.com/#/site/spottylinguist/views/SpottyLinguist/Home?:iid=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tumn red leaves on blue turquoise background">
            <a:extLst>
              <a:ext uri="{FF2B5EF4-FFF2-40B4-BE49-F238E27FC236}">
                <a16:creationId xmlns:a16="http://schemas.microsoft.com/office/drawing/2014/main" id="{DB08883F-9C8F-4851-83F3-6A97E864B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4" b="4454"/>
          <a:stretch/>
        </p:blipFill>
        <p:spPr>
          <a:xfrm>
            <a:off x="-1526" y="10"/>
            <a:ext cx="12191999" cy="6857990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EDDD3-B376-E34C-839A-EDF3A94E3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Learn Mandarin with Spotify…?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zh-CN" altLang="en-US" sz="3600" b="1" dirty="0">
                <a:solidFill>
                  <a:schemeClr val="bg1"/>
                </a:solidFill>
              </a:rPr>
              <a:t>用</a:t>
            </a:r>
            <a:r>
              <a:rPr lang="en-US" sz="3600" b="1" dirty="0">
                <a:solidFill>
                  <a:schemeClr val="bg1"/>
                </a:solidFill>
              </a:rPr>
              <a:t>Spotify</a:t>
            </a:r>
            <a:r>
              <a:rPr lang="zh-CN" altLang="en-US" sz="3600" b="1" dirty="0">
                <a:solidFill>
                  <a:schemeClr val="bg1"/>
                </a:solidFill>
              </a:rPr>
              <a:t>学习普通话</a:t>
            </a:r>
            <a:r>
              <a:rPr lang="en-GB" altLang="zh-CN" sz="3600" b="1" dirty="0">
                <a:solidFill>
                  <a:schemeClr val="bg1"/>
                </a:solidFill>
              </a:rPr>
              <a:t>…?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Machine Learning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EBAD2-CB82-984B-9E3D-5BB972F1D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STUART LEE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GENERAL ASSEMBLY</a:t>
            </a: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71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A0B0FD-7B7D-1F4D-A400-57E454C8FE31}"/>
              </a:ext>
            </a:extLst>
          </p:cNvPr>
          <p:cNvSpPr/>
          <p:nvPr/>
        </p:nvSpPr>
        <p:spPr>
          <a:xfrm>
            <a:off x="328841" y="29763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696BF4-3461-F941-AD33-3D03FD738D52}"/>
              </a:ext>
            </a:extLst>
          </p:cNvPr>
          <p:cNvGrpSpPr/>
          <p:nvPr/>
        </p:nvGrpSpPr>
        <p:grpSpPr>
          <a:xfrm>
            <a:off x="549356" y="1487102"/>
            <a:ext cx="1321391" cy="1321391"/>
            <a:chOff x="84179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07446B-CB91-B94A-9764-4228DABCE169}"/>
                </a:ext>
              </a:extLst>
            </p:cNvPr>
            <p:cNvSpPr/>
            <p:nvPr/>
          </p:nvSpPr>
          <p:spPr>
            <a:xfrm>
              <a:off x="84179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26EF0C7-8B2C-FC47-AC88-DD3983B97997}"/>
                </a:ext>
              </a:extLst>
            </p:cNvPr>
            <p:cNvSpPr txBox="1"/>
            <p:nvPr/>
          </p:nvSpPr>
          <p:spPr>
            <a:xfrm>
              <a:off x="84566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Graphics</a:t>
              </a: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CF1FBC-1B88-B046-AA60-0FAB9455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33" y="146157"/>
            <a:ext cx="6654882" cy="65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A0B0FD-7B7D-1F4D-A400-57E454C8FE31}"/>
              </a:ext>
            </a:extLst>
          </p:cNvPr>
          <p:cNvSpPr/>
          <p:nvPr/>
        </p:nvSpPr>
        <p:spPr>
          <a:xfrm>
            <a:off x="328841" y="29763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696BF4-3461-F941-AD33-3D03FD738D52}"/>
              </a:ext>
            </a:extLst>
          </p:cNvPr>
          <p:cNvGrpSpPr/>
          <p:nvPr/>
        </p:nvGrpSpPr>
        <p:grpSpPr>
          <a:xfrm>
            <a:off x="549356" y="1487102"/>
            <a:ext cx="1321391" cy="1321391"/>
            <a:chOff x="84179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07446B-CB91-B94A-9764-4228DABCE169}"/>
                </a:ext>
              </a:extLst>
            </p:cNvPr>
            <p:cNvSpPr/>
            <p:nvPr/>
          </p:nvSpPr>
          <p:spPr>
            <a:xfrm>
              <a:off x="84179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26EF0C7-8B2C-FC47-AC88-DD3983B97997}"/>
                </a:ext>
              </a:extLst>
            </p:cNvPr>
            <p:cNvSpPr txBox="1"/>
            <p:nvPr/>
          </p:nvSpPr>
          <p:spPr>
            <a:xfrm>
              <a:off x="84566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Graphics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062416-CAC7-1E46-B614-3BB33410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29" y="535412"/>
            <a:ext cx="7891724" cy="57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A0B0FD-7B7D-1F4D-A400-57E454C8FE31}"/>
              </a:ext>
            </a:extLst>
          </p:cNvPr>
          <p:cNvSpPr/>
          <p:nvPr/>
        </p:nvSpPr>
        <p:spPr>
          <a:xfrm>
            <a:off x="328841" y="29763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696BF4-3461-F941-AD33-3D03FD738D52}"/>
              </a:ext>
            </a:extLst>
          </p:cNvPr>
          <p:cNvGrpSpPr/>
          <p:nvPr/>
        </p:nvGrpSpPr>
        <p:grpSpPr>
          <a:xfrm>
            <a:off x="549356" y="1487102"/>
            <a:ext cx="1321391" cy="1321391"/>
            <a:chOff x="84179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07446B-CB91-B94A-9764-4228DABCE169}"/>
                </a:ext>
              </a:extLst>
            </p:cNvPr>
            <p:cNvSpPr/>
            <p:nvPr/>
          </p:nvSpPr>
          <p:spPr>
            <a:xfrm>
              <a:off x="84179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26EF0C7-8B2C-FC47-AC88-DD3983B97997}"/>
                </a:ext>
              </a:extLst>
            </p:cNvPr>
            <p:cNvSpPr txBox="1"/>
            <p:nvPr/>
          </p:nvSpPr>
          <p:spPr>
            <a:xfrm>
              <a:off x="84566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Graphics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08E0B0-8C8B-6C48-B50F-B995C1DD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20" y="1281072"/>
            <a:ext cx="8168980" cy="51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3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A0B0FD-7B7D-1F4D-A400-57E454C8FE31}"/>
              </a:ext>
            </a:extLst>
          </p:cNvPr>
          <p:cNvSpPr/>
          <p:nvPr/>
        </p:nvSpPr>
        <p:spPr>
          <a:xfrm>
            <a:off x="328841" y="29763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696BF4-3461-F941-AD33-3D03FD738D52}"/>
              </a:ext>
            </a:extLst>
          </p:cNvPr>
          <p:cNvGrpSpPr/>
          <p:nvPr/>
        </p:nvGrpSpPr>
        <p:grpSpPr>
          <a:xfrm>
            <a:off x="549356" y="1487102"/>
            <a:ext cx="1321391" cy="1321391"/>
            <a:chOff x="84179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07446B-CB91-B94A-9764-4228DABCE169}"/>
                </a:ext>
              </a:extLst>
            </p:cNvPr>
            <p:cNvSpPr/>
            <p:nvPr/>
          </p:nvSpPr>
          <p:spPr>
            <a:xfrm>
              <a:off x="84179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26EF0C7-8B2C-FC47-AC88-DD3983B97997}"/>
                </a:ext>
              </a:extLst>
            </p:cNvPr>
            <p:cNvSpPr txBox="1"/>
            <p:nvPr/>
          </p:nvSpPr>
          <p:spPr>
            <a:xfrm>
              <a:off x="84566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Graphics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F78806D-8909-C447-A8A1-FEC47053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37" y="885480"/>
            <a:ext cx="8800249" cy="56754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37478-5425-AA47-9BA5-40926709CFD1}"/>
              </a:ext>
            </a:extLst>
          </p:cNvPr>
          <p:cNvSpPr/>
          <p:nvPr/>
        </p:nvSpPr>
        <p:spPr>
          <a:xfrm>
            <a:off x="2894031" y="6315958"/>
            <a:ext cx="273376" cy="2449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A0B0FD-7B7D-1F4D-A400-57E454C8FE31}"/>
              </a:ext>
            </a:extLst>
          </p:cNvPr>
          <p:cNvSpPr/>
          <p:nvPr/>
        </p:nvSpPr>
        <p:spPr>
          <a:xfrm>
            <a:off x="328841" y="29763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696BF4-3461-F941-AD33-3D03FD738D52}"/>
              </a:ext>
            </a:extLst>
          </p:cNvPr>
          <p:cNvGrpSpPr/>
          <p:nvPr/>
        </p:nvGrpSpPr>
        <p:grpSpPr>
          <a:xfrm>
            <a:off x="549356" y="1487102"/>
            <a:ext cx="1321391" cy="1321391"/>
            <a:chOff x="84179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07446B-CB91-B94A-9764-4228DABCE169}"/>
                </a:ext>
              </a:extLst>
            </p:cNvPr>
            <p:cNvSpPr/>
            <p:nvPr/>
          </p:nvSpPr>
          <p:spPr>
            <a:xfrm>
              <a:off x="84179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26EF0C7-8B2C-FC47-AC88-DD3983B97997}"/>
                </a:ext>
              </a:extLst>
            </p:cNvPr>
            <p:cNvSpPr txBox="1"/>
            <p:nvPr/>
          </p:nvSpPr>
          <p:spPr>
            <a:xfrm>
              <a:off x="84566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Graphics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895C7EA-2277-3B45-BA30-6FA77DACD5BD}"/>
              </a:ext>
            </a:extLst>
          </p:cNvPr>
          <p:cNvSpPr/>
          <p:nvPr/>
        </p:nvSpPr>
        <p:spPr>
          <a:xfrm>
            <a:off x="2526385" y="5099902"/>
            <a:ext cx="8408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>
                <a:hlinkClick r:id="rId3"/>
              </a:rPr>
              <a:t>https://prod-</a:t>
            </a:r>
            <a:r>
              <a:rPr lang="en-US" i="1" u="sng" dirty="0" err="1">
                <a:hlinkClick r:id="rId3"/>
              </a:rPr>
              <a:t>uk</a:t>
            </a:r>
            <a:r>
              <a:rPr lang="en-US" i="1" u="sng" dirty="0">
                <a:hlinkClick r:id="rId3"/>
              </a:rPr>
              <a:t>-</a:t>
            </a:r>
            <a:r>
              <a:rPr lang="en-US" i="1" u="sng" dirty="0" err="1">
                <a:hlinkClick r:id="rId3"/>
              </a:rPr>
              <a:t>a.online.tableau.com</a:t>
            </a:r>
            <a:r>
              <a:rPr lang="en-US" i="1" u="sng" dirty="0">
                <a:hlinkClick r:id="rId3"/>
              </a:rPr>
              <a:t>/#/site/</a:t>
            </a:r>
            <a:r>
              <a:rPr lang="en-US" i="1" u="sng" dirty="0" err="1">
                <a:hlinkClick r:id="rId3"/>
              </a:rPr>
              <a:t>spottylinguist</a:t>
            </a:r>
            <a:r>
              <a:rPr lang="en-US" i="1" u="sng" dirty="0">
                <a:hlinkClick r:id="rId3"/>
              </a:rPr>
              <a:t>/views/</a:t>
            </a:r>
            <a:r>
              <a:rPr lang="en-US" i="1" u="sng" dirty="0" err="1">
                <a:hlinkClick r:id="rId3"/>
              </a:rPr>
              <a:t>SpottyLinguist</a:t>
            </a:r>
            <a:r>
              <a:rPr lang="en-US" i="1" u="sng" dirty="0">
                <a:hlinkClick r:id="rId3"/>
              </a:rPr>
              <a:t>/Home?:</a:t>
            </a:r>
            <a:r>
              <a:rPr lang="en-US" i="1" u="sng" dirty="0" err="1">
                <a:hlinkClick r:id="rId3"/>
              </a:rPr>
              <a:t>iid</a:t>
            </a:r>
            <a:r>
              <a:rPr lang="en-US" i="1" u="sng" dirty="0">
                <a:hlinkClick r:id="rId3"/>
              </a:rPr>
              <a:t>=3</a:t>
            </a:r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1AE03-A724-1748-90B9-4507ADC20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27" y="954564"/>
            <a:ext cx="4543719" cy="3630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4CFF8-7154-1847-96A5-11335F9C3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114" y="1046375"/>
            <a:ext cx="5282037" cy="32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826823" y="289022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/>
                <a:t>Modelling 1:</a:t>
              </a:r>
              <a:r>
                <a:rPr lang="en-GB" sz="1800" kern="1200" dirty="0">
                  <a:solidFill>
                    <a:schemeClr val="bg1"/>
                  </a:solidFill>
                </a:rPr>
                <a:t> </a:t>
              </a:r>
              <a:r>
                <a:rPr lang="en-GB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Binary Classification of Language Difficulty Using Spotify Song Data</a:t>
              </a:r>
              <a:endParaRPr lang="en-GB" sz="1800" kern="1200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800" kern="12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B1CC022-C63C-2946-AE37-4FC25E14B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52" y="2993776"/>
            <a:ext cx="5746957" cy="3575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1291E1-8B93-2B48-8419-2735C6595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751" y="1987459"/>
            <a:ext cx="4980583" cy="47716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C4DB6B-E39B-2241-AAB5-2BD49D07324B}"/>
              </a:ext>
            </a:extLst>
          </p:cNvPr>
          <p:cNvSpPr/>
          <p:nvPr/>
        </p:nvSpPr>
        <p:spPr>
          <a:xfrm>
            <a:off x="774252" y="2993776"/>
            <a:ext cx="1648438" cy="1623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0660AD-0A2A-FC4A-A09D-4D8370193C1B}"/>
              </a:ext>
            </a:extLst>
          </p:cNvPr>
          <p:cNvSpPr/>
          <p:nvPr/>
        </p:nvSpPr>
        <p:spPr>
          <a:xfrm>
            <a:off x="774252" y="3539621"/>
            <a:ext cx="2996470" cy="1623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75A0D-1B0B-144A-A7E9-916C717AF48C}"/>
              </a:ext>
            </a:extLst>
          </p:cNvPr>
          <p:cNvSpPr/>
          <p:nvPr/>
        </p:nvSpPr>
        <p:spPr>
          <a:xfrm>
            <a:off x="1435699" y="5624516"/>
            <a:ext cx="1731707" cy="3332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826823" y="289022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/>
                <a:t>Modelling 2:</a:t>
              </a:r>
              <a:r>
                <a:rPr lang="en-GB" sz="1800" kern="1200" dirty="0">
                  <a:solidFill>
                    <a:schemeClr val="bg1"/>
                  </a:solidFill>
                </a:rPr>
                <a:t> </a:t>
              </a:r>
              <a:r>
                <a:rPr lang="en-GB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Binary Classification of Language Difficulty Using Lyrics</a:t>
              </a:r>
              <a:endParaRPr lang="en-GB" dirty="0"/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800" kern="12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0776429-A630-764D-BEE5-58274A26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693" y="1695736"/>
            <a:ext cx="6484131" cy="50954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97AF0C-9B29-E040-9602-E9235A2DEF70}"/>
              </a:ext>
            </a:extLst>
          </p:cNvPr>
          <p:cNvCxnSpPr/>
          <p:nvPr/>
        </p:nvCxnSpPr>
        <p:spPr>
          <a:xfrm flipV="1">
            <a:off x="9247693" y="1989055"/>
            <a:ext cx="0" cy="44305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6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826823" y="289022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n-GB" b="1" dirty="0"/>
                <a:t>Winner… Multilayer Perceptron Feed-Forward network - activation: '</a:t>
              </a:r>
              <a:r>
                <a:rPr lang="en-GB" b="1" dirty="0" err="1"/>
                <a:t>relu</a:t>
              </a:r>
              <a:r>
                <a:rPr lang="en-GB" b="1" dirty="0"/>
                <a:t>', Grid Search </a:t>
              </a:r>
              <a:r>
                <a:rPr lang="en-GB" b="1" dirty="0" err="1"/>
                <a:t>SnowNLP</a:t>
              </a:r>
              <a:endParaRPr lang="en-GB" sz="1800" kern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2366A6-17DB-F449-AD16-D6575768E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25" b="95326"/>
          <a:stretch/>
        </p:blipFill>
        <p:spPr>
          <a:xfrm>
            <a:off x="1009738" y="2322204"/>
            <a:ext cx="1724035" cy="17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36865-BEC2-FA4D-B8F8-2CE03F7C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43" y="2339454"/>
            <a:ext cx="4774804" cy="3269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6A853-B64F-B142-B3C3-858FFF84A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939" y="727120"/>
            <a:ext cx="5270018" cy="2415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5F4983-5BFE-444B-9AB1-0AF79E7896B5}"/>
              </a:ext>
            </a:extLst>
          </p:cNvPr>
          <p:cNvSpPr/>
          <p:nvPr/>
        </p:nvSpPr>
        <p:spPr>
          <a:xfrm>
            <a:off x="339394" y="2579919"/>
            <a:ext cx="2394379" cy="4272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6D28D-866E-9A49-A812-764F1F426A27}"/>
              </a:ext>
            </a:extLst>
          </p:cNvPr>
          <p:cNvSpPr/>
          <p:nvPr/>
        </p:nvSpPr>
        <p:spPr>
          <a:xfrm>
            <a:off x="339393" y="4581427"/>
            <a:ext cx="2394380" cy="5938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DEE8-A35F-9D49-B60B-8A6F895A2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693" y="3340519"/>
            <a:ext cx="6569630" cy="3453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F6C3D-B2DE-A84E-8E9F-594C2AE9C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25" b="95326"/>
          <a:stretch/>
        </p:blipFill>
        <p:spPr>
          <a:xfrm>
            <a:off x="349043" y="2154929"/>
            <a:ext cx="1724035" cy="1759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A41FE4-D69B-F445-BEA0-80F7ECF693CF}"/>
              </a:ext>
            </a:extLst>
          </p:cNvPr>
          <p:cNvSpPr/>
          <p:nvPr/>
        </p:nvSpPr>
        <p:spPr>
          <a:xfrm>
            <a:off x="349043" y="2146285"/>
            <a:ext cx="1724035" cy="2125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826823" y="289022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n-GB" dirty="0"/>
                <a:t>Modelling 3: </a:t>
              </a:r>
              <a:r>
                <a:rPr lang="en-GB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Multi Classification of Language Difficulty Using Lyrics</a:t>
              </a:r>
              <a:endParaRPr lang="en-GB" dirty="0"/>
            </a:p>
            <a:p>
              <a:endParaRPr lang="en-GB" sz="1800" kern="1200" dirty="0"/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0A1461A-EBC2-9C4B-986B-47854915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02" y="1662355"/>
            <a:ext cx="6205473" cy="486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513EC6-229C-DF40-B9A4-B6861F1A0000}"/>
              </a:ext>
            </a:extLst>
          </p:cNvPr>
          <p:cNvCxnSpPr>
            <a:cxnSpLocks/>
          </p:cNvCxnSpPr>
          <p:nvPr/>
        </p:nvCxnSpPr>
        <p:spPr>
          <a:xfrm flipV="1">
            <a:off x="9577631" y="1989056"/>
            <a:ext cx="0" cy="42797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866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768983" y="365333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n-GB" b="1" dirty="0"/>
                <a:t>Winner… </a:t>
              </a:r>
              <a:r>
                <a:rPr lang="en-GB" b="1" dirty="0" err="1"/>
                <a:t>MultinomialNB</a:t>
              </a:r>
              <a:endParaRPr lang="en-GB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69E1AE2-EBE2-764F-A94F-1F36D0D5F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09"/>
          <a:stretch/>
        </p:blipFill>
        <p:spPr>
          <a:xfrm>
            <a:off x="223108" y="1970202"/>
            <a:ext cx="5381632" cy="1692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B2108-870A-E547-B3F7-65FFC9050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902" y="1458773"/>
            <a:ext cx="4795820" cy="4557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A6C52A-6E98-F24F-BDF6-50ABB0762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2" y="3662750"/>
            <a:ext cx="4501611" cy="30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B938-4242-C241-9FBB-BF745A52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AFF8-77B5-1242-8552-E0E0470ED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machine learning be utilized to identify songs which are easier to understand for language learners?</a:t>
            </a:r>
          </a:p>
          <a:p>
            <a:r>
              <a:rPr lang="en-US" dirty="0"/>
              <a:t>Can it be used to classify songs based on their difficulty?</a:t>
            </a:r>
          </a:p>
          <a:p>
            <a:r>
              <a:rPr lang="en-US" dirty="0"/>
              <a:t>Can it create customized playlists?</a:t>
            </a:r>
          </a:p>
        </p:txBody>
      </p:sp>
    </p:spTree>
    <p:extLst>
      <p:ext uri="{BB962C8B-B14F-4D97-AF65-F5344CB8AC3E}">
        <p14:creationId xmlns:p14="http://schemas.microsoft.com/office/powerpoint/2010/main" val="53084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768983" y="365333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n-GB" b="1" dirty="0"/>
                <a:t>2</a:t>
              </a:r>
              <a:r>
                <a:rPr lang="en-GB" b="1" baseline="30000" dirty="0"/>
                <a:t>nd</a:t>
              </a:r>
              <a:r>
                <a:rPr lang="en-GB" b="1" dirty="0"/>
                <a:t> Place… Multilayer Perceptron Feed-Forward network - activation: '</a:t>
              </a:r>
              <a:r>
                <a:rPr lang="en-GB" b="1" dirty="0" err="1"/>
                <a:t>relu</a:t>
              </a:r>
              <a:r>
                <a:rPr lang="en-GB" b="1" dirty="0"/>
                <a:t>', Grid Search</a:t>
              </a:r>
            </a:p>
            <a:p>
              <a:r>
                <a:rPr lang="en-GB" b="1" dirty="0"/>
                <a:t> </a:t>
              </a:r>
              <a:endParaRPr lang="en-GB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23A3CB-BFBA-0342-B2FF-F24BE304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3" y="2264004"/>
            <a:ext cx="623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826823" y="289022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n-GB" sz="1800" kern="1200" dirty="0"/>
                <a:t>Modelling 3:</a:t>
              </a:r>
              <a:r>
                <a:rPr lang="en-GB" sz="1800" kern="1200" dirty="0">
                  <a:solidFill>
                    <a:schemeClr val="bg1"/>
                  </a:solidFill>
                </a:rPr>
                <a:t> </a:t>
              </a:r>
              <a:r>
                <a:rPr lang="en-GB" dirty="0"/>
                <a:t>Unsupervised Classification Models to Identify Topics?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9D5A0C-BE89-694E-9964-DEE296BC7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3" y="1700371"/>
            <a:ext cx="1701800" cy="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32600-B7B4-A947-8851-39708B31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43" y="3635550"/>
            <a:ext cx="1549400" cy="264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64C2C7-DF23-A546-B8E8-AE3B477B00F1}"/>
              </a:ext>
            </a:extLst>
          </p:cNvPr>
          <p:cNvSpPr txBox="1"/>
          <p:nvPr/>
        </p:nvSpPr>
        <p:spPr>
          <a:xfrm>
            <a:off x="2043566" y="3635550"/>
            <a:ext cx="16308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Flower,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Sunshine,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think of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D463D-17D1-A340-BFF7-5E5B37687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104" y="3400927"/>
            <a:ext cx="1803400" cy="290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2E246-29A7-2149-9C9C-8D1C039CBF85}"/>
              </a:ext>
            </a:extLst>
          </p:cNvPr>
          <p:cNvSpPr txBox="1"/>
          <p:nvPr/>
        </p:nvSpPr>
        <p:spPr>
          <a:xfrm>
            <a:off x="6035786" y="3483477"/>
            <a:ext cx="1630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Afraid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heart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bye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part / breakup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5811C7-E0F9-914A-A7F5-6DA67905C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116" y="3483477"/>
            <a:ext cx="1828800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B84E6E-71B6-F448-AF91-5203F0E358F7}"/>
              </a:ext>
            </a:extLst>
          </p:cNvPr>
          <p:cNvSpPr txBox="1"/>
          <p:nvPr/>
        </p:nvSpPr>
        <p:spPr>
          <a:xfrm>
            <a:off x="9771352" y="3304282"/>
            <a:ext cx="21191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Boyfriend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Girl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Boyfriend &amp; girlfriend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Romantic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Wish /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60" name="Picture 4" descr="Grief and loss of resilience are rising because of Covid-19 - Vox">
            <a:extLst>
              <a:ext uri="{FF2B5EF4-FFF2-40B4-BE49-F238E27FC236}">
                <a16:creationId xmlns:a16="http://schemas.microsoft.com/office/drawing/2014/main" id="{B980FDCF-7F7F-7F48-B8B3-572925E1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22" y="1869600"/>
            <a:ext cx="1504923" cy="150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Long-range weather forecasts and why it&amp;#39;s still impossible to get them  right | WIRED UK">
            <a:extLst>
              <a:ext uri="{FF2B5EF4-FFF2-40B4-BE49-F238E27FC236}">
                <a16:creationId xmlns:a16="http://schemas.microsoft.com/office/drawing/2014/main" id="{A3F53A0C-98E4-A844-93D3-29FF74E3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3" y="2035160"/>
            <a:ext cx="2236391" cy="14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Lovers Royalty Free Vector Image - VectorStock">
            <a:extLst>
              <a:ext uri="{FF2B5EF4-FFF2-40B4-BE49-F238E27FC236}">
                <a16:creationId xmlns:a16="http://schemas.microsoft.com/office/drawing/2014/main" id="{572D4EE9-F99A-FC4B-8185-F9D4CA278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7"/>
          <a:stretch/>
        </p:blipFill>
        <p:spPr bwMode="auto">
          <a:xfrm>
            <a:off x="9099691" y="1568559"/>
            <a:ext cx="1265486" cy="179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CAB2E4-64D1-BE48-AE09-D66369BA795D}"/>
              </a:ext>
            </a:extLst>
          </p:cNvPr>
          <p:cNvSpPr/>
          <p:nvPr/>
        </p:nvSpPr>
        <p:spPr>
          <a:xfrm>
            <a:off x="3076560" y="2002440"/>
            <a:ext cx="51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560622-1372-904C-8E40-A0AA5BDFB6B7}"/>
              </a:ext>
            </a:extLst>
          </p:cNvPr>
          <p:cNvSpPr/>
          <p:nvPr/>
        </p:nvSpPr>
        <p:spPr>
          <a:xfrm>
            <a:off x="4208491" y="2409241"/>
            <a:ext cx="51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7F1DF7-E3A9-B442-9E75-F3ED14A12136}"/>
              </a:ext>
            </a:extLst>
          </p:cNvPr>
          <p:cNvSpPr/>
          <p:nvPr/>
        </p:nvSpPr>
        <p:spPr>
          <a:xfrm>
            <a:off x="6377991" y="941083"/>
            <a:ext cx="51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43A3C4-3717-F242-8E93-A6FF5737DDB7}"/>
              </a:ext>
            </a:extLst>
          </p:cNvPr>
          <p:cNvSpPr/>
          <p:nvPr/>
        </p:nvSpPr>
        <p:spPr>
          <a:xfrm>
            <a:off x="7056243" y="2212280"/>
            <a:ext cx="51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4CC24-0949-114A-8E25-73EEBD94B335}"/>
              </a:ext>
            </a:extLst>
          </p:cNvPr>
          <p:cNvSpPr/>
          <p:nvPr/>
        </p:nvSpPr>
        <p:spPr>
          <a:xfrm>
            <a:off x="8598470" y="121652"/>
            <a:ext cx="51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15190A-6973-3E4B-B3E6-F16B446A469D}"/>
              </a:ext>
            </a:extLst>
          </p:cNvPr>
          <p:cNvSpPr/>
          <p:nvPr/>
        </p:nvSpPr>
        <p:spPr>
          <a:xfrm>
            <a:off x="11194610" y="1540775"/>
            <a:ext cx="51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879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87224B-5611-E84B-8E21-2CA4262E3539}"/>
              </a:ext>
            </a:extLst>
          </p:cNvPr>
          <p:cNvSpPr/>
          <p:nvPr/>
        </p:nvSpPr>
        <p:spPr>
          <a:xfrm>
            <a:off x="349043" y="137382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510AC-0563-9A47-9159-0ED5A20DDDA1}"/>
              </a:ext>
            </a:extLst>
          </p:cNvPr>
          <p:cNvGrpSpPr/>
          <p:nvPr/>
        </p:nvGrpSpPr>
        <p:grpSpPr>
          <a:xfrm>
            <a:off x="1826823" y="289022"/>
            <a:ext cx="4394779" cy="1321391"/>
            <a:chOff x="10463912" y="2412000"/>
            <a:chExt cx="1321391" cy="13213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A111BDF-CAA5-DD4B-974B-EDC607464F36}"/>
                </a:ext>
              </a:extLst>
            </p:cNvPr>
            <p:cNvSpPr/>
            <p:nvPr/>
          </p:nvSpPr>
          <p:spPr>
            <a:xfrm>
              <a:off x="10463912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ABCCF4DB-2EFD-864B-8561-7A0AF9ECB64C}"/>
                </a:ext>
              </a:extLst>
            </p:cNvPr>
            <p:cNvSpPr txBox="1"/>
            <p:nvPr/>
          </p:nvSpPr>
          <p:spPr>
            <a:xfrm>
              <a:off x="10502614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n-GB" dirty="0"/>
                <a:t>For Fun: </a:t>
              </a:r>
              <a:r>
                <a:rPr lang="en-GB" dirty="0" err="1"/>
                <a:t>Jupyter</a:t>
              </a:r>
              <a:r>
                <a:rPr lang="en-GB" dirty="0"/>
                <a:t> Notebook Mandarin Spotify Player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24F94C-8852-9148-84D7-1B9FBAB79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250" y="1687182"/>
            <a:ext cx="7673797" cy="4027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E44BC-8995-894C-A15D-4E6BFCD62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238" y="5621535"/>
            <a:ext cx="1894787" cy="11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142F5B-7277-7249-9A55-F3005A184907}"/>
              </a:ext>
            </a:extLst>
          </p:cNvPr>
          <p:cNvSpPr/>
          <p:nvPr/>
        </p:nvSpPr>
        <p:spPr>
          <a:xfrm>
            <a:off x="2425610" y="2967335"/>
            <a:ext cx="7340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69466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AB1F17-8F8C-5046-97FA-962D183904F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83587786"/>
              </p:ext>
            </p:extLst>
          </p:nvPr>
        </p:nvGraphicFramePr>
        <p:xfrm>
          <a:off x="203200" y="1034836"/>
          <a:ext cx="11785600" cy="455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52A81B7-56EE-2840-BA6E-8DC79A6507FC}"/>
              </a:ext>
            </a:extLst>
          </p:cNvPr>
          <p:cNvSpPr/>
          <p:nvPr/>
        </p:nvSpPr>
        <p:spPr>
          <a:xfrm>
            <a:off x="171750" y="573171"/>
            <a:ext cx="59242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 Summary:</a:t>
            </a:r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55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D511CE-5A34-804C-95C2-4E29D96665A2}"/>
              </a:ext>
            </a:extLst>
          </p:cNvPr>
          <p:cNvSpPr/>
          <p:nvPr/>
        </p:nvSpPr>
        <p:spPr>
          <a:xfrm>
            <a:off x="167434" y="139289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C704C-577C-054D-82C1-C12105E20CBA}"/>
              </a:ext>
            </a:extLst>
          </p:cNvPr>
          <p:cNvGrpSpPr/>
          <p:nvPr/>
        </p:nvGrpSpPr>
        <p:grpSpPr>
          <a:xfrm>
            <a:off x="490660" y="1328753"/>
            <a:ext cx="1321391" cy="1321391"/>
            <a:chOff x="326231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201471-A37B-FD41-89AA-E4083A6B3363}"/>
                </a:ext>
              </a:extLst>
            </p:cNvPr>
            <p:cNvSpPr/>
            <p:nvPr/>
          </p:nvSpPr>
          <p:spPr>
            <a:xfrm>
              <a:off x="326231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306EB48D-C648-A642-89D4-7F94A4FCDD3A}"/>
                </a:ext>
              </a:extLst>
            </p:cNvPr>
            <p:cNvSpPr txBox="1"/>
            <p:nvPr/>
          </p:nvSpPr>
          <p:spPr>
            <a:xfrm>
              <a:off x="364933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Crawler to find songs</a:t>
              </a:r>
            </a:p>
          </p:txBody>
        </p:sp>
      </p:grpSp>
      <p:pic>
        <p:nvPicPr>
          <p:cNvPr id="1028" name="Picture 4" descr="Spotify Testing Video Podcasts – TenEighty — Internet culture in focus">
            <a:extLst>
              <a:ext uri="{FF2B5EF4-FFF2-40B4-BE49-F238E27FC236}">
                <a16:creationId xmlns:a16="http://schemas.microsoft.com/office/drawing/2014/main" id="{D8C1C826-F459-9F45-A7DA-7A3CB12FD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6" t="22336" r="37311" b="28998"/>
          <a:stretch/>
        </p:blipFill>
        <p:spPr bwMode="auto">
          <a:xfrm>
            <a:off x="11202634" y="5928190"/>
            <a:ext cx="821933" cy="8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D8E6C61-A916-4942-B99C-DC8F51049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32634" r="8456" b="38119"/>
          <a:stretch/>
        </p:blipFill>
        <p:spPr bwMode="auto">
          <a:xfrm>
            <a:off x="6917577" y="318500"/>
            <a:ext cx="51069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F317D-1406-5C4C-8848-9300ACBE8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5" y="1707731"/>
            <a:ext cx="7297870" cy="4014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84023-DF85-4741-815C-93B80B189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150" y="6067243"/>
            <a:ext cx="699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56EE35-29ED-8D47-ACA1-D1ABF9140359}"/>
              </a:ext>
            </a:extLst>
          </p:cNvPr>
          <p:cNvSpPr/>
          <p:nvPr/>
        </p:nvSpPr>
        <p:spPr>
          <a:xfrm>
            <a:off x="167434" y="139289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D59FCE-47C7-0543-9FC9-25BC90809745}"/>
              </a:ext>
            </a:extLst>
          </p:cNvPr>
          <p:cNvGrpSpPr/>
          <p:nvPr/>
        </p:nvGrpSpPr>
        <p:grpSpPr>
          <a:xfrm>
            <a:off x="490660" y="1328753"/>
            <a:ext cx="1321391" cy="1321391"/>
            <a:chOff x="326231" y="2412000"/>
            <a:chExt cx="1321391" cy="132139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B79AB4-6263-3042-A34E-3C9DC6CCE0AA}"/>
                </a:ext>
              </a:extLst>
            </p:cNvPr>
            <p:cNvSpPr/>
            <p:nvPr/>
          </p:nvSpPr>
          <p:spPr>
            <a:xfrm>
              <a:off x="326231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2AC07304-C653-214C-ACD0-38241010F5BE}"/>
                </a:ext>
              </a:extLst>
            </p:cNvPr>
            <p:cNvSpPr txBox="1"/>
            <p:nvPr/>
          </p:nvSpPr>
          <p:spPr>
            <a:xfrm>
              <a:off x="364933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Crawler to find songs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D60A2D-EC88-B449-8CB0-5E1821361BF5}"/>
              </a:ext>
            </a:extLst>
          </p:cNvPr>
          <p:cNvGrpSpPr/>
          <p:nvPr/>
        </p:nvGrpSpPr>
        <p:grpSpPr>
          <a:xfrm>
            <a:off x="1508505" y="1328753"/>
            <a:ext cx="4929203" cy="5228276"/>
            <a:chOff x="3841883" y="139289"/>
            <a:chExt cx="4894576" cy="6456442"/>
          </a:xfrm>
        </p:grpSpPr>
        <p:pic>
          <p:nvPicPr>
            <p:cNvPr id="2052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41B3EAF3-7928-E64A-AB9C-5676D699A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16349" b="14278"/>
            <a:stretch/>
          </p:blipFill>
          <p:spPr bwMode="auto">
            <a:xfrm>
              <a:off x="4161034" y="139289"/>
              <a:ext cx="4575425" cy="645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C72297-016A-0340-AA1C-B22AADB07A90}"/>
                </a:ext>
              </a:extLst>
            </p:cNvPr>
            <p:cNvSpPr txBox="1"/>
            <p:nvPr/>
          </p:nvSpPr>
          <p:spPr>
            <a:xfrm>
              <a:off x="3841883" y="3236705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0B5607-7B80-5349-8929-50504063ADCD}"/>
                </a:ext>
              </a:extLst>
            </p:cNvPr>
            <p:cNvSpPr txBox="1"/>
            <p:nvPr/>
          </p:nvSpPr>
          <p:spPr>
            <a:xfrm>
              <a:off x="4653541" y="4805961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374127-70D3-E241-B485-27348CAC592E}"/>
                </a:ext>
              </a:extLst>
            </p:cNvPr>
            <p:cNvSpPr txBox="1"/>
            <p:nvPr/>
          </p:nvSpPr>
          <p:spPr>
            <a:xfrm>
              <a:off x="4663815" y="1646901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245475-2C97-D549-8F3B-1A83F5387406}"/>
                </a:ext>
              </a:extLst>
            </p:cNvPr>
            <p:cNvSpPr txBox="1"/>
            <p:nvPr/>
          </p:nvSpPr>
          <p:spPr>
            <a:xfrm>
              <a:off x="5475473" y="841725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00B53E-4BC3-4946-80DB-52D9349CA16E}"/>
                </a:ext>
              </a:extLst>
            </p:cNvPr>
            <p:cNvSpPr txBox="1"/>
            <p:nvPr/>
          </p:nvSpPr>
          <p:spPr>
            <a:xfrm>
              <a:off x="5475473" y="2441803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CD214C-8DD3-3E41-90E0-AC0AC8A92BEE}"/>
                </a:ext>
              </a:extLst>
            </p:cNvPr>
            <p:cNvSpPr txBox="1"/>
            <p:nvPr/>
          </p:nvSpPr>
          <p:spPr>
            <a:xfrm>
              <a:off x="5475473" y="4023783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5707DD-DFD3-1B4D-9BDE-42F498DDA813}"/>
                </a:ext>
              </a:extLst>
            </p:cNvPr>
            <p:cNvSpPr txBox="1"/>
            <p:nvPr/>
          </p:nvSpPr>
          <p:spPr>
            <a:xfrm>
              <a:off x="5475473" y="5603228"/>
              <a:ext cx="1623317" cy="2616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Artist 7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FEC20-112B-B143-B655-D98DE246D70D}"/>
              </a:ext>
            </a:extLst>
          </p:cNvPr>
          <p:cNvGrpSpPr/>
          <p:nvPr/>
        </p:nvGrpSpPr>
        <p:grpSpPr>
          <a:xfrm>
            <a:off x="6826574" y="2281041"/>
            <a:ext cx="1724142" cy="2992143"/>
            <a:chOff x="2714294" y="673172"/>
            <a:chExt cx="1704002" cy="5511656"/>
          </a:xfrm>
        </p:grpSpPr>
        <p:pic>
          <p:nvPicPr>
            <p:cNvPr id="25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A5F6BE16-57E1-644E-9C42-F506A88A95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8A1AFD20-3B33-AA48-959F-5446E3C07B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AABCAF-22B1-9241-B01C-87D4BFE587AC}"/>
              </a:ext>
            </a:extLst>
          </p:cNvPr>
          <p:cNvGrpSpPr/>
          <p:nvPr/>
        </p:nvGrpSpPr>
        <p:grpSpPr>
          <a:xfrm>
            <a:off x="9303576" y="1093929"/>
            <a:ext cx="1077930" cy="887672"/>
            <a:chOff x="2714294" y="673172"/>
            <a:chExt cx="1704002" cy="5511656"/>
          </a:xfrm>
        </p:grpSpPr>
        <p:pic>
          <p:nvPicPr>
            <p:cNvPr id="29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04A67A02-5AE0-7442-919A-9EAF6F87A3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4C998417-B0E0-214F-B3B8-D86AC6832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61C64F-F729-D04F-805C-686868FBB36F}"/>
              </a:ext>
            </a:extLst>
          </p:cNvPr>
          <p:cNvGrpSpPr/>
          <p:nvPr/>
        </p:nvGrpSpPr>
        <p:grpSpPr>
          <a:xfrm>
            <a:off x="9303576" y="1953964"/>
            <a:ext cx="1077930" cy="887672"/>
            <a:chOff x="2714294" y="673172"/>
            <a:chExt cx="1704002" cy="5511656"/>
          </a:xfrm>
        </p:grpSpPr>
        <p:pic>
          <p:nvPicPr>
            <p:cNvPr id="32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70876AD1-96D3-664F-A619-046F83D7C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5B8CF67A-AA32-D24C-AA5B-D6936781D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BACE44-67FD-7E48-9007-A618F0AD4AD7}"/>
              </a:ext>
            </a:extLst>
          </p:cNvPr>
          <p:cNvGrpSpPr/>
          <p:nvPr/>
        </p:nvGrpSpPr>
        <p:grpSpPr>
          <a:xfrm>
            <a:off x="9294151" y="2826189"/>
            <a:ext cx="1077930" cy="887672"/>
            <a:chOff x="2714294" y="673172"/>
            <a:chExt cx="1704002" cy="5511656"/>
          </a:xfrm>
        </p:grpSpPr>
        <p:pic>
          <p:nvPicPr>
            <p:cNvPr id="35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0062DD25-907D-6E43-B462-94DA14038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B12644D3-7CF9-CE4C-B877-D37D50C12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AC44EC-A923-3245-B7C5-DED50C34DC34}"/>
              </a:ext>
            </a:extLst>
          </p:cNvPr>
          <p:cNvGrpSpPr/>
          <p:nvPr/>
        </p:nvGrpSpPr>
        <p:grpSpPr>
          <a:xfrm>
            <a:off x="9303576" y="3716873"/>
            <a:ext cx="1077930" cy="887672"/>
            <a:chOff x="2714294" y="673172"/>
            <a:chExt cx="1704002" cy="5511656"/>
          </a:xfrm>
        </p:grpSpPr>
        <p:pic>
          <p:nvPicPr>
            <p:cNvPr id="38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D55D17B1-A767-DA4A-B790-25868AC2CA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868593E8-8C5C-5C40-9612-51E170109D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CC7A5F-95D3-6843-9306-C0B11C369D00}"/>
              </a:ext>
            </a:extLst>
          </p:cNvPr>
          <p:cNvGrpSpPr/>
          <p:nvPr/>
        </p:nvGrpSpPr>
        <p:grpSpPr>
          <a:xfrm>
            <a:off x="9313850" y="4604545"/>
            <a:ext cx="1077930" cy="887672"/>
            <a:chOff x="2714294" y="673172"/>
            <a:chExt cx="1704002" cy="5511656"/>
          </a:xfrm>
        </p:grpSpPr>
        <p:pic>
          <p:nvPicPr>
            <p:cNvPr id="41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0AEF012C-0A5C-4748-977D-0297B4F19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3B5AB782-DA48-1847-96E9-2BFAF92A6B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D9629A-BF47-A84D-BE60-F6E68A712FB6}"/>
              </a:ext>
            </a:extLst>
          </p:cNvPr>
          <p:cNvGrpSpPr/>
          <p:nvPr/>
        </p:nvGrpSpPr>
        <p:grpSpPr>
          <a:xfrm>
            <a:off x="9313850" y="5488794"/>
            <a:ext cx="1077930" cy="887672"/>
            <a:chOff x="2714294" y="673172"/>
            <a:chExt cx="1704002" cy="5511656"/>
          </a:xfrm>
        </p:grpSpPr>
        <p:pic>
          <p:nvPicPr>
            <p:cNvPr id="44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645354F6-93FC-0144-95FD-19D6BB726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291F5F2B-3A2B-8E48-A903-14C1AEF62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3786016-8803-3F47-8FED-7C1B39F848BC}"/>
              </a:ext>
            </a:extLst>
          </p:cNvPr>
          <p:cNvSpPr/>
          <p:nvPr/>
        </p:nvSpPr>
        <p:spPr>
          <a:xfrm>
            <a:off x="3358768" y="240905"/>
            <a:ext cx="22805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 Similar Artists</a:t>
            </a:r>
          </a:p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(2000)</a:t>
            </a:r>
            <a:endParaRPr lang="en-GB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B393AD-E67C-0747-A498-A98F2B1A52C8}"/>
              </a:ext>
            </a:extLst>
          </p:cNvPr>
          <p:cNvSpPr/>
          <p:nvPr/>
        </p:nvSpPr>
        <p:spPr>
          <a:xfrm>
            <a:off x="6826574" y="243918"/>
            <a:ext cx="228055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Find Albums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2113B0-43E9-7449-BC49-3BC3CC397FCE}"/>
              </a:ext>
            </a:extLst>
          </p:cNvPr>
          <p:cNvSpPr/>
          <p:nvPr/>
        </p:nvSpPr>
        <p:spPr>
          <a:xfrm>
            <a:off x="8955658" y="240906"/>
            <a:ext cx="22805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Find Songs</a:t>
            </a:r>
          </a:p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(65,000+)</a:t>
            </a:r>
            <a:endParaRPr lang="en-GB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B4F8E89-86C4-2441-B355-688306BC7BCF}"/>
              </a:ext>
            </a:extLst>
          </p:cNvPr>
          <p:cNvSpPr/>
          <p:nvPr/>
        </p:nvSpPr>
        <p:spPr>
          <a:xfrm>
            <a:off x="6437708" y="3590223"/>
            <a:ext cx="222974" cy="2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14D3625-E812-B34F-817B-239F67137EC3}"/>
              </a:ext>
            </a:extLst>
          </p:cNvPr>
          <p:cNvSpPr/>
          <p:nvPr/>
        </p:nvSpPr>
        <p:spPr>
          <a:xfrm>
            <a:off x="8793058" y="3590222"/>
            <a:ext cx="222974" cy="2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0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C27ACD-BD95-0944-9371-0485CB5DB7B4}"/>
              </a:ext>
            </a:extLst>
          </p:cNvPr>
          <p:cNvSpPr/>
          <p:nvPr/>
        </p:nvSpPr>
        <p:spPr>
          <a:xfrm>
            <a:off x="192332" y="19076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t="-1000" b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F50349-7AF9-EB41-926A-A43EF5CB0322}"/>
              </a:ext>
            </a:extLst>
          </p:cNvPr>
          <p:cNvGrpSpPr/>
          <p:nvPr/>
        </p:nvGrpSpPr>
        <p:grpSpPr>
          <a:xfrm>
            <a:off x="514000" y="1521637"/>
            <a:ext cx="1321391" cy="1321391"/>
            <a:chOff x="23732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F3E8DAB-EE2E-1948-9898-DCE25ADA077C}"/>
                </a:ext>
              </a:extLst>
            </p:cNvPr>
            <p:cNvSpPr/>
            <p:nvPr/>
          </p:nvSpPr>
          <p:spPr>
            <a:xfrm>
              <a:off x="23732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F514B3DB-B5BB-8342-A364-D125D34426DC}"/>
                </a:ext>
              </a:extLst>
            </p:cNvPr>
            <p:cNvSpPr txBox="1"/>
            <p:nvPr/>
          </p:nvSpPr>
          <p:spPr>
            <a:xfrm>
              <a:off x="24119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Lyric Scraping</a:t>
              </a:r>
            </a:p>
          </p:txBody>
        </p:sp>
      </p:grpSp>
      <p:pic>
        <p:nvPicPr>
          <p:cNvPr id="4098" name="Picture 2" descr="SQLite - Wikipedia">
            <a:extLst>
              <a:ext uri="{FF2B5EF4-FFF2-40B4-BE49-F238E27FC236}">
                <a16:creationId xmlns:a16="http://schemas.microsoft.com/office/drawing/2014/main" id="{BBD611EF-1793-0B45-B396-8428F544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83" y="24948"/>
            <a:ext cx="4251158" cy="20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A491D2-F9A3-AC40-8715-7724C238B88D}"/>
              </a:ext>
            </a:extLst>
          </p:cNvPr>
          <p:cNvGrpSpPr/>
          <p:nvPr/>
        </p:nvGrpSpPr>
        <p:grpSpPr>
          <a:xfrm>
            <a:off x="2546641" y="1068323"/>
            <a:ext cx="1077930" cy="887672"/>
            <a:chOff x="2714294" y="673172"/>
            <a:chExt cx="1704002" cy="5511656"/>
          </a:xfrm>
        </p:grpSpPr>
        <p:pic>
          <p:nvPicPr>
            <p:cNvPr id="8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9E44CAD1-9EBA-4344-9EB7-BA928B4CF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B7A493CD-A729-9545-B276-7B78B0D50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AFF2FF-1462-8146-8EF5-69B131848F9C}"/>
              </a:ext>
            </a:extLst>
          </p:cNvPr>
          <p:cNvGrpSpPr/>
          <p:nvPr/>
        </p:nvGrpSpPr>
        <p:grpSpPr>
          <a:xfrm>
            <a:off x="2546641" y="2013290"/>
            <a:ext cx="1077930" cy="887672"/>
            <a:chOff x="2714294" y="673172"/>
            <a:chExt cx="1704002" cy="5511656"/>
          </a:xfrm>
        </p:grpSpPr>
        <p:pic>
          <p:nvPicPr>
            <p:cNvPr id="11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6F3127C0-644A-A94C-80CE-28980046A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275085A7-5F1E-1E47-BDCF-2C8DBEC366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2D2BF2-1F4A-AC49-9343-C564E0C115FD}"/>
              </a:ext>
            </a:extLst>
          </p:cNvPr>
          <p:cNvGrpSpPr/>
          <p:nvPr/>
        </p:nvGrpSpPr>
        <p:grpSpPr>
          <a:xfrm>
            <a:off x="2537216" y="2885515"/>
            <a:ext cx="1077930" cy="887672"/>
            <a:chOff x="2714294" y="673172"/>
            <a:chExt cx="1704002" cy="5511656"/>
          </a:xfrm>
        </p:grpSpPr>
        <p:pic>
          <p:nvPicPr>
            <p:cNvPr id="14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98AF7223-5A30-5F44-A5F7-03D445909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D8BAE369-D802-BB49-83AA-8853A1E8EC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6E22D3-20F6-9C4B-A0D8-04EA09303459}"/>
              </a:ext>
            </a:extLst>
          </p:cNvPr>
          <p:cNvGrpSpPr/>
          <p:nvPr/>
        </p:nvGrpSpPr>
        <p:grpSpPr>
          <a:xfrm>
            <a:off x="2546641" y="3776199"/>
            <a:ext cx="1077930" cy="887672"/>
            <a:chOff x="2714294" y="673172"/>
            <a:chExt cx="1704002" cy="5511656"/>
          </a:xfrm>
        </p:grpSpPr>
        <p:pic>
          <p:nvPicPr>
            <p:cNvPr id="17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E026C1BB-2D8D-2C41-806E-FBCB1467F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7BAD418C-B8C1-F445-99B0-079491229F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F19026-9117-7D4A-8907-FEC885ECCFA8}"/>
              </a:ext>
            </a:extLst>
          </p:cNvPr>
          <p:cNvGrpSpPr/>
          <p:nvPr/>
        </p:nvGrpSpPr>
        <p:grpSpPr>
          <a:xfrm>
            <a:off x="2556915" y="4663871"/>
            <a:ext cx="1077930" cy="887672"/>
            <a:chOff x="2714294" y="673172"/>
            <a:chExt cx="1704002" cy="5511656"/>
          </a:xfrm>
        </p:grpSpPr>
        <p:pic>
          <p:nvPicPr>
            <p:cNvPr id="20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77E36104-878E-3744-8BA4-20AEFCD052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B9E4FE09-66B1-7D48-9AEF-B2E86CE79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DE0428-24E5-354B-AA2F-0B2DFDE1A21E}"/>
              </a:ext>
            </a:extLst>
          </p:cNvPr>
          <p:cNvGrpSpPr/>
          <p:nvPr/>
        </p:nvGrpSpPr>
        <p:grpSpPr>
          <a:xfrm>
            <a:off x="2556915" y="5548120"/>
            <a:ext cx="1077930" cy="887672"/>
            <a:chOff x="2714294" y="673172"/>
            <a:chExt cx="1704002" cy="5511656"/>
          </a:xfrm>
        </p:grpSpPr>
        <p:pic>
          <p:nvPicPr>
            <p:cNvPr id="23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5A0639ED-34BA-DD4D-8D8D-A931A28AEA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B62D51A8-4CA4-EA47-BE8B-2CC210C0DA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BDA06C0-A82D-A14E-BA90-0883A7DF32BF}"/>
              </a:ext>
            </a:extLst>
          </p:cNvPr>
          <p:cNvSpPr/>
          <p:nvPr/>
        </p:nvSpPr>
        <p:spPr>
          <a:xfrm>
            <a:off x="2283103" y="162339"/>
            <a:ext cx="22805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Find Songs</a:t>
            </a:r>
          </a:p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(65,000)</a:t>
            </a:r>
            <a:endParaRPr lang="en-GB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0C106C9-95DB-E44C-9065-BD37A1EC6C80}"/>
              </a:ext>
            </a:extLst>
          </p:cNvPr>
          <p:cNvSpPr/>
          <p:nvPr/>
        </p:nvSpPr>
        <p:spPr>
          <a:xfrm>
            <a:off x="3980470" y="3429000"/>
            <a:ext cx="222974" cy="2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0A7EF0-C823-5843-94F7-F75555EE6912}"/>
              </a:ext>
            </a:extLst>
          </p:cNvPr>
          <p:cNvGrpSpPr/>
          <p:nvPr/>
        </p:nvGrpSpPr>
        <p:grpSpPr>
          <a:xfrm>
            <a:off x="4668521" y="1881363"/>
            <a:ext cx="1077930" cy="887672"/>
            <a:chOff x="2714294" y="673172"/>
            <a:chExt cx="1704002" cy="5511656"/>
          </a:xfrm>
        </p:grpSpPr>
        <p:pic>
          <p:nvPicPr>
            <p:cNvPr id="31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CFC55388-0194-7E44-BBEF-B5634134B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8BB14709-8278-9A44-9EB5-885F23942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FFCE0-F098-E948-9AFE-C93C78F4B48D}"/>
              </a:ext>
            </a:extLst>
          </p:cNvPr>
          <p:cNvGrpSpPr/>
          <p:nvPr/>
        </p:nvGrpSpPr>
        <p:grpSpPr>
          <a:xfrm>
            <a:off x="4659096" y="2753588"/>
            <a:ext cx="1077930" cy="887672"/>
            <a:chOff x="2714294" y="673172"/>
            <a:chExt cx="1704002" cy="5511656"/>
          </a:xfrm>
        </p:grpSpPr>
        <p:pic>
          <p:nvPicPr>
            <p:cNvPr id="34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8E55B00D-3504-C849-9A40-3E7451E47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9A8B746F-54C0-534A-BAB9-3131DE11C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51C3CD-6497-FE4A-87D2-BEF500E7FFD0}"/>
              </a:ext>
            </a:extLst>
          </p:cNvPr>
          <p:cNvGrpSpPr/>
          <p:nvPr/>
        </p:nvGrpSpPr>
        <p:grpSpPr>
          <a:xfrm>
            <a:off x="4668521" y="3644272"/>
            <a:ext cx="1077930" cy="887672"/>
            <a:chOff x="2714294" y="673172"/>
            <a:chExt cx="1704002" cy="5511656"/>
          </a:xfrm>
        </p:grpSpPr>
        <p:pic>
          <p:nvPicPr>
            <p:cNvPr id="37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B2EA0852-4402-8A49-AAF1-F4499CDC79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7F69E9E8-D8D5-9C4A-8F6C-2DACAB9519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3BD2DB-1132-544D-B62F-3CBD1BFEF248}"/>
              </a:ext>
            </a:extLst>
          </p:cNvPr>
          <p:cNvGrpSpPr/>
          <p:nvPr/>
        </p:nvGrpSpPr>
        <p:grpSpPr>
          <a:xfrm>
            <a:off x="4678795" y="4531944"/>
            <a:ext cx="1077930" cy="887672"/>
            <a:chOff x="2714294" y="673172"/>
            <a:chExt cx="1704002" cy="5511656"/>
          </a:xfrm>
        </p:grpSpPr>
        <p:pic>
          <p:nvPicPr>
            <p:cNvPr id="40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1B3965EB-7648-F944-8E97-21E8982DC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12881" r="74688" b="14278"/>
            <a:stretch/>
          </p:blipFill>
          <p:spPr bwMode="auto">
            <a:xfrm>
              <a:off x="2714294" y="673172"/>
              <a:ext cx="76864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Family Tree Diagram Template - 20+ Free Word , Excel, PDF | Free &amp;amp; Premium  Templates">
              <a:extLst>
                <a:ext uri="{FF2B5EF4-FFF2-40B4-BE49-F238E27FC236}">
                  <a16:creationId xmlns:a16="http://schemas.microsoft.com/office/drawing/2014/main" id="{7239DED4-BE27-0843-ACF0-7CF543A09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58" t="12881" r="16349" b="14278"/>
            <a:stretch/>
          </p:blipFill>
          <p:spPr bwMode="auto">
            <a:xfrm>
              <a:off x="3482940" y="673172"/>
              <a:ext cx="935356" cy="551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A1679-7AC6-DC4C-8C24-D8A5CE6C87BA}"/>
              </a:ext>
            </a:extLst>
          </p:cNvPr>
          <p:cNvSpPr/>
          <p:nvPr/>
        </p:nvSpPr>
        <p:spPr>
          <a:xfrm>
            <a:off x="4399467" y="159327"/>
            <a:ext cx="22805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Scrape Lyrics</a:t>
            </a:r>
            <a:endParaRPr lang="en-GB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(55,000)</a:t>
            </a:r>
            <a:endParaRPr lang="en-GB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00" name="Picture 4" descr="Regular Expressions(RegEx)in JavaScript - DEV Community">
            <a:extLst>
              <a:ext uri="{FF2B5EF4-FFF2-40B4-BE49-F238E27FC236}">
                <a16:creationId xmlns:a16="http://schemas.microsoft.com/office/drawing/2014/main" id="{132344F6-5711-C04B-9D83-F25DD822D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170" y="3308173"/>
            <a:ext cx="5826756" cy="24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25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9B4F38-D0CC-574E-8568-FF002D6E09E5}"/>
              </a:ext>
            </a:extLst>
          </p:cNvPr>
          <p:cNvSpPr/>
          <p:nvPr/>
        </p:nvSpPr>
        <p:spPr>
          <a:xfrm>
            <a:off x="129383" y="123391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F9872-F16E-5744-AACB-86AC4F21B104}"/>
              </a:ext>
            </a:extLst>
          </p:cNvPr>
          <p:cNvGrpSpPr/>
          <p:nvPr/>
        </p:nvGrpSpPr>
        <p:grpSpPr>
          <a:xfrm>
            <a:off x="403692" y="1312855"/>
            <a:ext cx="1321391" cy="1321391"/>
            <a:chOff x="4374549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627A594-3F48-EF4C-B5CE-EABA9D8A05A7}"/>
                </a:ext>
              </a:extLst>
            </p:cNvPr>
            <p:cNvSpPr/>
            <p:nvPr/>
          </p:nvSpPr>
          <p:spPr>
            <a:xfrm>
              <a:off x="4374549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E83CB57C-77A5-EA42-A3F5-BE3A325FBF54}"/>
                </a:ext>
              </a:extLst>
            </p:cNvPr>
            <p:cNvSpPr txBox="1"/>
            <p:nvPr/>
          </p:nvSpPr>
          <p:spPr>
            <a:xfrm>
              <a:off x="4413251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Difficulty Grading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BBF7FB5-2732-5142-831F-1F9CEFE0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92" y="1444782"/>
            <a:ext cx="4536162" cy="4499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9F305-0796-2E48-B385-90830981E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565" y="2595545"/>
            <a:ext cx="4272018" cy="154072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95E892B-221C-2141-8100-E42A979A666F}"/>
              </a:ext>
            </a:extLst>
          </p:cNvPr>
          <p:cNvSpPr/>
          <p:nvPr/>
        </p:nvSpPr>
        <p:spPr>
          <a:xfrm>
            <a:off x="6790613" y="3305627"/>
            <a:ext cx="222974" cy="246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E186437-AD40-3142-B028-D424A7854DA0}"/>
              </a:ext>
            </a:extLst>
          </p:cNvPr>
          <p:cNvSpPr/>
          <p:nvPr/>
        </p:nvSpPr>
        <p:spPr>
          <a:xfrm>
            <a:off x="287750" y="259931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11A9FC-B08F-F848-908E-93DFD11A6A00}"/>
              </a:ext>
            </a:extLst>
          </p:cNvPr>
          <p:cNvGrpSpPr/>
          <p:nvPr/>
        </p:nvGrpSpPr>
        <p:grpSpPr>
          <a:xfrm>
            <a:off x="515031" y="1449395"/>
            <a:ext cx="1321391" cy="1321391"/>
            <a:chOff x="6376138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CA08F9D-EB3D-CD45-A57E-9231E70E802F}"/>
                </a:ext>
              </a:extLst>
            </p:cNvPr>
            <p:cNvSpPr/>
            <p:nvPr/>
          </p:nvSpPr>
          <p:spPr>
            <a:xfrm>
              <a:off x="6376138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8A377048-7067-5C4C-BCE1-770BD7B25872}"/>
                </a:ext>
              </a:extLst>
            </p:cNvPr>
            <p:cNvSpPr txBox="1"/>
            <p:nvPr/>
          </p:nvSpPr>
          <p:spPr>
            <a:xfrm>
              <a:off x="6414840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Data Cleaning</a:t>
              </a:r>
            </a:p>
          </p:txBody>
        </p:sp>
      </p:grpSp>
      <p:pic>
        <p:nvPicPr>
          <p:cNvPr id="6146" name="Picture 2" descr="Japanese writing system - Wikipedia">
            <a:extLst>
              <a:ext uri="{FF2B5EF4-FFF2-40B4-BE49-F238E27FC236}">
                <a16:creationId xmlns:a16="http://schemas.microsoft.com/office/drawing/2014/main" id="{09DC24C4-9CF0-A545-8133-0A53F373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06" y="259931"/>
            <a:ext cx="3294060" cy="29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1186DF4-281F-514A-8E15-CDAB4635F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797945"/>
              </p:ext>
            </p:extLst>
          </p:nvPr>
        </p:nvGraphicFramePr>
        <p:xfrm>
          <a:off x="1969678" y="3736244"/>
          <a:ext cx="82526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81">
                  <a:extLst>
                    <a:ext uri="{9D8B030D-6E8A-4147-A177-3AD203B41FA5}">
                      <a16:colId xmlns:a16="http://schemas.microsoft.com/office/drawing/2014/main" val="2359722223"/>
                    </a:ext>
                  </a:extLst>
                </a:gridCol>
                <a:gridCol w="2750881">
                  <a:extLst>
                    <a:ext uri="{9D8B030D-6E8A-4147-A177-3AD203B41FA5}">
                      <a16:colId xmlns:a16="http://schemas.microsoft.com/office/drawing/2014/main" val="1709807896"/>
                    </a:ext>
                  </a:extLst>
                </a:gridCol>
                <a:gridCol w="2750881">
                  <a:extLst>
                    <a:ext uri="{9D8B030D-6E8A-4147-A177-3AD203B41FA5}">
                      <a16:colId xmlns:a16="http://schemas.microsoft.com/office/drawing/2014/main" val="137719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 (Target)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Predictor Variables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85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HSK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Spotify Meta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(e.g. artist, tempo,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62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76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A0B0FD-7B7D-1F4D-A400-57E454C8FE31}"/>
              </a:ext>
            </a:extLst>
          </p:cNvPr>
          <p:cNvSpPr/>
          <p:nvPr/>
        </p:nvSpPr>
        <p:spPr>
          <a:xfrm>
            <a:off x="328841" y="297638"/>
            <a:ext cx="1321391" cy="132139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696BF4-3461-F941-AD33-3D03FD738D52}"/>
              </a:ext>
            </a:extLst>
          </p:cNvPr>
          <p:cNvGrpSpPr/>
          <p:nvPr/>
        </p:nvGrpSpPr>
        <p:grpSpPr>
          <a:xfrm>
            <a:off x="549356" y="1487102"/>
            <a:ext cx="1321391" cy="1321391"/>
            <a:chOff x="8417990" y="2412000"/>
            <a:chExt cx="1321391" cy="13213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207446B-CB91-B94A-9764-4228DABCE169}"/>
                </a:ext>
              </a:extLst>
            </p:cNvPr>
            <p:cNvSpPr/>
            <p:nvPr/>
          </p:nvSpPr>
          <p:spPr>
            <a:xfrm>
              <a:off x="8417990" y="2412000"/>
              <a:ext cx="1321391" cy="13213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26EF0C7-8B2C-FC47-AC88-DD3983B97997}"/>
                </a:ext>
              </a:extLst>
            </p:cNvPr>
            <p:cNvSpPr txBox="1"/>
            <p:nvPr/>
          </p:nvSpPr>
          <p:spPr>
            <a:xfrm>
              <a:off x="8456692" y="2450702"/>
              <a:ext cx="1243987" cy="1243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Graphics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A437F7-6E05-534B-AA14-5D631254B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305" y="297638"/>
            <a:ext cx="6287014" cy="65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34162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23A3D"/>
      </a:dk2>
      <a:lt2>
        <a:srgbClr val="E2E6E8"/>
      </a:lt2>
      <a:accent1>
        <a:srgbClr val="D55A17"/>
      </a:accent1>
      <a:accent2>
        <a:srgbClr val="E72935"/>
      </a:accent2>
      <a:accent3>
        <a:srgbClr val="C49F23"/>
      </a:accent3>
      <a:accent4>
        <a:srgbClr val="14B787"/>
      </a:accent4>
      <a:accent5>
        <a:srgbClr val="23B0C4"/>
      </a:accent5>
      <a:accent6>
        <a:srgbClr val="176FD5"/>
      </a:accent6>
      <a:hlink>
        <a:srgbClr val="3C8AB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370</Words>
  <Application>Microsoft Macintosh PowerPoint</Application>
  <PresentationFormat>Widescreen</PresentationFormat>
  <Paragraphs>112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Calibri</vt:lpstr>
      <vt:lpstr>AccentBoxVTI</vt:lpstr>
      <vt:lpstr>Learn Mandarin with Spotify…? 用Spotify学习普通话…?  Machine Learning Project</vt:lpstr>
      <vt:lpstr>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Mandarin with Spotify…?  Machine Learning Project</dc:title>
  <dc:creator>stuart lee</dc:creator>
  <cp:lastModifiedBy>stuart lee</cp:lastModifiedBy>
  <cp:revision>5</cp:revision>
  <dcterms:created xsi:type="dcterms:W3CDTF">2021-12-14T12:19:33Z</dcterms:created>
  <dcterms:modified xsi:type="dcterms:W3CDTF">2021-12-16T21:41:01Z</dcterms:modified>
</cp:coreProperties>
</file>